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4.xml" ContentType="application/inkml+xml"/>
  <Override PartName="/ppt/notesSlides/notesSlide7.xml" ContentType="application/vnd.openxmlformats-officedocument.presentationml.notesSlide+xml"/>
  <Override PartName="/ppt/ink/ink5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6.xml" ContentType="application/inkml+xml"/>
  <Override PartName="/ppt/notesSlides/notesSlide10.xml" ContentType="application/vnd.openxmlformats-officedocument.presentationml.notesSlide+xml"/>
  <Override PartName="/ppt/ink/ink7.xml" ContentType="application/inkml+xml"/>
  <Override PartName="/ppt/notesSlides/notesSlide11.xml" ContentType="application/vnd.openxmlformats-officedocument.presentationml.notesSlide+xml"/>
  <Override PartName="/ppt/ink/ink8.xml" ContentType="application/inkml+xml"/>
  <Override PartName="/ppt/notesSlides/notesSlide12.xml" ContentType="application/vnd.openxmlformats-officedocument.presentationml.notesSlide+xml"/>
  <Override PartName="/ppt/ink/ink9.xml" ContentType="application/inkml+xml"/>
  <Override PartName="/ppt/notesSlides/notesSlide13.xml" ContentType="application/vnd.openxmlformats-officedocument.presentationml.notesSlide+xml"/>
  <Override PartName="/ppt/ink/ink10.xml" ContentType="application/inkml+xml"/>
  <Override PartName="/ppt/notesSlides/notesSlide14.xml" ContentType="application/vnd.openxmlformats-officedocument.presentationml.notesSlide+xml"/>
  <Override PartName="/ppt/ink/ink11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2.xml" ContentType="application/inkml+xml"/>
  <Override PartName="/ppt/notesSlides/notesSlide17.xml" ContentType="application/vnd.openxmlformats-officedocument.presentationml.notesSlide+xml"/>
  <Override PartName="/ppt/ink/ink13.xml" ContentType="application/inkml+xml"/>
  <Override PartName="/ppt/notesSlides/notesSlide18.xml" ContentType="application/vnd.openxmlformats-officedocument.presentationml.notesSlide+xml"/>
  <Override PartName="/ppt/ink/ink14.xml" ContentType="application/inkml+xml"/>
  <Override PartName="/ppt/notesSlides/notesSlide19.xml" ContentType="application/vnd.openxmlformats-officedocument.presentationml.notesSlide+xml"/>
  <Override PartName="/ppt/ink/ink15.xml" ContentType="application/inkml+xml"/>
  <Override PartName="/ppt/notesSlides/notesSlide20.xml" ContentType="application/vnd.openxmlformats-officedocument.presentationml.notesSlide+xml"/>
  <Override PartName="/ppt/ink/ink16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17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8.xml" ContentType="application/inkml+xml"/>
  <Override PartName="/ppt/notesSlides/notesSlide30.xml" ContentType="application/vnd.openxmlformats-officedocument.presentationml.notesSlide+xml"/>
  <Override PartName="/ppt/ink/ink19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20.xml" ContentType="application/inkml+xml"/>
  <Override PartName="/ppt/notesSlides/notesSlide33.xml" ContentType="application/vnd.openxmlformats-officedocument.presentationml.notesSlide+xml"/>
  <Override PartName="/ppt/ink/ink21.xml" ContentType="application/inkml+xml"/>
  <Override PartName="/ppt/notesSlides/notesSlide34.xml" ContentType="application/vnd.openxmlformats-officedocument.presentationml.notesSlide+xml"/>
  <Override PartName="/ppt/ink/ink22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ink/ink23.xml" ContentType="application/inkml+xml"/>
  <Override PartName="/ppt/notesSlides/notesSlide43.xml" ContentType="application/vnd.openxmlformats-officedocument.presentationml.notesSlide+xml"/>
  <Override PartName="/ppt/ink/ink24.xml" ContentType="application/inkml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ink/ink25.xml" ContentType="application/inkml+xml"/>
  <Override PartName="/ppt/notesSlides/notesSlide53.xml" ContentType="application/vnd.openxmlformats-officedocument.presentationml.notesSlide+xml"/>
  <Override PartName="/ppt/ink/ink26.xml" ContentType="application/inkml+xml"/>
  <Override PartName="/ppt/notesSlides/notesSlide54.xml" ContentType="application/vnd.openxmlformats-officedocument.presentationml.notesSlide+xml"/>
  <Override PartName="/ppt/ink/ink27.xml" ContentType="application/inkml+xml"/>
  <Override PartName="/ppt/notesSlides/notesSlide55.xml" ContentType="application/vnd.openxmlformats-officedocument.presentationml.notesSlide+xml"/>
  <Override PartName="/ppt/ink/ink28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ink/ink29.xml" ContentType="application/inkml+xml"/>
  <Override PartName="/ppt/notesSlides/notesSlide59.xml" ContentType="application/vnd.openxmlformats-officedocument.presentationml.notesSlide+xml"/>
  <Override PartName="/ppt/ink/ink30.xml" ContentType="application/inkml+xml"/>
  <Override PartName="/ppt/notesSlides/notesSlide60.xml" ContentType="application/vnd.openxmlformats-officedocument.presentationml.notesSlide+xml"/>
  <Override PartName="/ppt/ink/ink31.xml" ContentType="application/inkml+xml"/>
  <Override PartName="/ppt/notesSlides/notesSlide61.xml" ContentType="application/vnd.openxmlformats-officedocument.presentationml.notesSlide+xml"/>
  <Override PartName="/ppt/ink/ink32.xml" ContentType="application/inkml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ink/ink33.xml" ContentType="application/inkml+xml"/>
  <Override PartName="/ppt/notesSlides/notesSlide64.xml" ContentType="application/vnd.openxmlformats-officedocument.presentationml.notesSlide+xml"/>
  <Override PartName="/ppt/ink/ink34.xml" ContentType="application/inkml+xml"/>
  <Override PartName="/ppt/notesSlides/notesSlide65.xml" ContentType="application/vnd.openxmlformats-officedocument.presentationml.notesSlide+xml"/>
  <Override PartName="/ppt/ink/ink35.xml" ContentType="application/inkml+xml"/>
  <Override PartName="/ppt/notesSlides/notesSlide66.xml" ContentType="application/vnd.openxmlformats-officedocument.presentationml.notesSlide+xml"/>
  <Override PartName="/ppt/ink/ink36.xml" ContentType="application/inkml+xml"/>
  <Override PartName="/ppt/notesSlides/notesSlide67.xml" ContentType="application/vnd.openxmlformats-officedocument.presentationml.notesSlide+xml"/>
  <Override PartName="/ppt/ink/ink37.xml" ContentType="application/inkml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ink/ink38.xml" ContentType="application/inkml+xml"/>
  <Override PartName="/ppt/notesSlides/notesSlide70.xml" ContentType="application/vnd.openxmlformats-officedocument.presentationml.notesSlide+xml"/>
  <Override PartName="/ppt/ink/ink39.xml" ContentType="application/inkml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ink/ink40.xml" ContentType="application/inkml+xml"/>
  <Override PartName="/ppt/notesSlides/notesSlide78.xml" ContentType="application/vnd.openxmlformats-officedocument.presentationml.notesSlide+xml"/>
  <Override PartName="/ppt/ink/ink41.xml" ContentType="application/inkml+xml"/>
  <Override PartName="/ppt/notesSlides/notesSlide79.xml" ContentType="application/vnd.openxmlformats-officedocument.presentationml.notesSlide+xml"/>
  <Override PartName="/ppt/ink/ink42.xml" ContentType="application/inkml+xml"/>
  <Override PartName="/ppt/notesSlides/notesSlide80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notesSlides/notesSlide81.xml" ContentType="application/vnd.openxmlformats-officedocument.presentationml.notesSlide+xml"/>
  <Override PartName="/ppt/ink/ink45.xml" ContentType="application/inkml+xml"/>
  <Override PartName="/ppt/notesSlides/notesSlide82.xml" ContentType="application/vnd.openxmlformats-officedocument.presentationml.notesSlide+xml"/>
  <Override PartName="/ppt/ink/ink46.xml" ContentType="application/inkml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ink/ink47.xml" ContentType="application/inkml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ink/ink48.xml" ContentType="application/inkml+xml"/>
  <Override PartName="/ppt/notesSlides/notesSlide87.xml" ContentType="application/vnd.openxmlformats-officedocument.presentationml.notesSlide+xml"/>
  <Override PartName="/ppt/ink/ink49.xml" ContentType="application/inkml+xml"/>
  <Override PartName="/ppt/notesSlides/notesSlide88.xml" ContentType="application/vnd.openxmlformats-officedocument.presentationml.notesSlide+xml"/>
  <Override PartName="/ppt/ink/ink50.xml" ContentType="application/inkml+xml"/>
  <Override PartName="/ppt/notesSlides/notesSlide89.xml" ContentType="application/vnd.openxmlformats-officedocument.presentationml.notesSlide+xml"/>
  <Override PartName="/ppt/ink/ink51.xml" ContentType="application/inkml+xml"/>
  <Override PartName="/ppt/notesSlides/notesSlide90.xml" ContentType="application/vnd.openxmlformats-officedocument.presentationml.notesSlide+xml"/>
  <Override PartName="/ppt/ink/ink52.xml" ContentType="application/inkml+xml"/>
  <Override PartName="/ppt/notesSlides/notesSlide91.xml" ContentType="application/vnd.openxmlformats-officedocument.presentationml.notesSlide+xml"/>
  <Override PartName="/ppt/ink/ink53.xml" ContentType="application/inkml+xml"/>
  <Override PartName="/ppt/notesSlides/notesSlide92.xml" ContentType="application/vnd.openxmlformats-officedocument.presentationml.notesSlide+xml"/>
  <Override PartName="/ppt/ink/ink5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94"/>
  </p:notesMasterIdLst>
  <p:handoutMasterIdLst>
    <p:handoutMasterId r:id="rId95"/>
  </p:handoutMasterIdLst>
  <p:sldIdLst>
    <p:sldId id="975" r:id="rId2"/>
    <p:sldId id="869" r:id="rId3"/>
    <p:sldId id="981" r:id="rId4"/>
    <p:sldId id="1306" r:id="rId5"/>
    <p:sldId id="1093" r:id="rId6"/>
    <p:sldId id="1307" r:id="rId7"/>
    <p:sldId id="1311" r:id="rId8"/>
    <p:sldId id="1283" r:id="rId9"/>
    <p:sldId id="1284" r:id="rId10"/>
    <p:sldId id="1285" r:id="rId11"/>
    <p:sldId id="1286" r:id="rId12"/>
    <p:sldId id="1287" r:id="rId13"/>
    <p:sldId id="1288" r:id="rId14"/>
    <p:sldId id="1289" r:id="rId15"/>
    <p:sldId id="1290" r:id="rId16"/>
    <p:sldId id="1291" r:id="rId17"/>
    <p:sldId id="1292" r:id="rId18"/>
    <p:sldId id="1293" r:id="rId19"/>
    <p:sldId id="1295" r:id="rId20"/>
    <p:sldId id="1296" r:id="rId21"/>
    <p:sldId id="1297" r:id="rId22"/>
    <p:sldId id="1298" r:id="rId23"/>
    <p:sldId id="1299" r:id="rId24"/>
    <p:sldId id="1301" r:id="rId25"/>
    <p:sldId id="1302" r:id="rId26"/>
    <p:sldId id="1303" r:id="rId27"/>
    <p:sldId id="1305" r:id="rId28"/>
    <p:sldId id="1226" r:id="rId29"/>
    <p:sldId id="1227" r:id="rId30"/>
    <p:sldId id="1312" r:id="rId31"/>
    <p:sldId id="1313" r:id="rId32"/>
    <p:sldId id="1314" r:id="rId33"/>
    <p:sldId id="1315" r:id="rId34"/>
    <p:sldId id="1316" r:id="rId35"/>
    <p:sldId id="1317" r:id="rId36"/>
    <p:sldId id="1318" r:id="rId37"/>
    <p:sldId id="1319" r:id="rId38"/>
    <p:sldId id="1320" r:id="rId39"/>
    <p:sldId id="1321" r:id="rId40"/>
    <p:sldId id="1322" r:id="rId41"/>
    <p:sldId id="1323" r:id="rId42"/>
    <p:sldId id="1324" r:id="rId43"/>
    <p:sldId id="1325" r:id="rId44"/>
    <p:sldId id="1326" r:id="rId45"/>
    <p:sldId id="1327" r:id="rId46"/>
    <p:sldId id="1328" r:id="rId47"/>
    <p:sldId id="1329" r:id="rId48"/>
    <p:sldId id="1330" r:id="rId49"/>
    <p:sldId id="1331" r:id="rId50"/>
    <p:sldId id="1332" r:id="rId51"/>
    <p:sldId id="1333" r:id="rId52"/>
    <p:sldId id="1334" r:id="rId53"/>
    <p:sldId id="1335" r:id="rId54"/>
    <p:sldId id="1336" r:id="rId55"/>
    <p:sldId id="1337" r:id="rId56"/>
    <p:sldId id="1338" r:id="rId57"/>
    <p:sldId id="1339" r:id="rId58"/>
    <p:sldId id="1340" r:id="rId59"/>
    <p:sldId id="1341" r:id="rId60"/>
    <p:sldId id="1342" r:id="rId61"/>
    <p:sldId id="1343" r:id="rId62"/>
    <p:sldId id="1344" r:id="rId63"/>
    <p:sldId id="1345" r:id="rId64"/>
    <p:sldId id="1346" r:id="rId65"/>
    <p:sldId id="1347" r:id="rId66"/>
    <p:sldId id="1348" r:id="rId67"/>
    <p:sldId id="1349" r:id="rId68"/>
    <p:sldId id="1350" r:id="rId69"/>
    <p:sldId id="1351" r:id="rId70"/>
    <p:sldId id="1352" r:id="rId71"/>
    <p:sldId id="1353" r:id="rId72"/>
    <p:sldId id="1354" r:id="rId73"/>
    <p:sldId id="1355" r:id="rId74"/>
    <p:sldId id="1356" r:id="rId75"/>
    <p:sldId id="1357" r:id="rId76"/>
    <p:sldId id="1358" r:id="rId77"/>
    <p:sldId id="1359" r:id="rId78"/>
    <p:sldId id="1360" r:id="rId79"/>
    <p:sldId id="1361" r:id="rId80"/>
    <p:sldId id="1362" r:id="rId81"/>
    <p:sldId id="1363" r:id="rId82"/>
    <p:sldId id="1364" r:id="rId83"/>
    <p:sldId id="1365" r:id="rId84"/>
    <p:sldId id="1366" r:id="rId85"/>
    <p:sldId id="1367" r:id="rId86"/>
    <p:sldId id="1368" r:id="rId87"/>
    <p:sldId id="1369" r:id="rId88"/>
    <p:sldId id="1370" r:id="rId89"/>
    <p:sldId id="1371" r:id="rId90"/>
    <p:sldId id="1372" r:id="rId91"/>
    <p:sldId id="1373" r:id="rId92"/>
    <p:sldId id="876" r:id="rId93"/>
  </p:sldIdLst>
  <p:sldSz cx="9144000" cy="6858000" type="screen4x3"/>
  <p:notesSz cx="9144000" cy="6858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984"/>
    <a:srgbClr val="132584"/>
    <a:srgbClr val="12357C"/>
    <a:srgbClr val="00FF00"/>
    <a:srgbClr val="FFFF00"/>
    <a:srgbClr val="DDDDDD"/>
    <a:srgbClr val="93052E"/>
    <a:srgbClr val="9227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62" autoAdjust="0"/>
    <p:restoredTop sz="97168" autoAdjust="0"/>
  </p:normalViewPr>
  <p:slideViewPr>
    <p:cSldViewPr snapToObjects="1">
      <p:cViewPr varScale="1">
        <p:scale>
          <a:sx n="89" d="100"/>
          <a:sy n="89" d="100"/>
        </p:scale>
        <p:origin x="1277" y="72"/>
      </p:cViewPr>
      <p:guideLst>
        <p:guide orient="horz" pos="235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570"/>
    </p:cViewPr>
  </p:sorterViewPr>
  <p:notesViewPr>
    <p:cSldViewPr snapToObjects="1">
      <p:cViewPr varScale="1">
        <p:scale>
          <a:sx n="75" d="100"/>
          <a:sy n="75" d="100"/>
        </p:scale>
        <p:origin x="-912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Final Score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F6-4217-96A1-62A6B66D4330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F6-4217-96A1-62A6B66D4330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EF6-4217-96A1-62A6B66D43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EF6-4217-96A1-62A6B66D4330}"/>
              </c:ext>
            </c:extLst>
          </c:dPt>
          <c:dLbls>
            <c:dLbl>
              <c:idx val="0"/>
              <c:layout>
                <c:manualLayout>
                  <c:x val="-0.14562958902289128"/>
                  <c:y val="0.1130005281352026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DEF6-4217-96A1-62A6B66D4330}"/>
                </c:ext>
              </c:extLst>
            </c:dLbl>
            <c:dLbl>
              <c:idx val="1"/>
              <c:layout>
                <c:manualLayout>
                  <c:x val="0.13161616665005482"/>
                  <c:y val="-0.2127287785673133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DEF6-4217-96A1-62A6B66D4330}"/>
                </c:ext>
              </c:extLst>
            </c:dLbl>
            <c:dLbl>
              <c:idx val="2"/>
              <c:layout>
                <c:manualLayout>
                  <c:x val="0.11396923485830095"/>
                  <c:y val="0.1612932110620318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DEF6-4217-96A1-62A6B66D43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Final Exam</c:v>
                </c:pt>
                <c:pt idx="1">
                  <c:v>Assignments</c:v>
                </c:pt>
                <c:pt idx="2">
                  <c:v>Project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EF6-4217-96A1-62A6B66D433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5.2482414698162727E-2"/>
          <c:y val="0.92295194415131099"/>
          <c:w val="0.9"/>
          <c:h val="7.70479642788553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EAE1928-9D4C-49B6-AAF6-367633392B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627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2:10:37.5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1939 10265 5673 0,'0'0'2584'15,"0"0"-1055"-15,0 0 63 0,0 0-72 16,0 0-167-16,0-20-249 16,0 18-296-1,0 2-80-15,0 0-184 31,0 0-120-31,0 0-152 0,0 16-168 0,0 18-104 0,0 20 0 16,0 17 0-16,14 7 0 16,0 2 0-16,3-10 0 0,1-12-40 31,-2-12 40-31,-1-14-8 15,-3-11-128 1,-4-12-64-16,-1-4-8 0,-5-5-56 16,0 0 80-16,2-27 104 0,1-13 80 15,0-14 0-15,1-8-112 0,1 0-40 16,-3 5 80-1,1 16 64-15,2 10-64 16,0 13 0 15,-3 8-32-31,2 7-24 0,1 3-48 0,5 0 64 0,0 6 24 0,5 19 40 16,-2 15 48-16,3 13 0 15,-1 5-8-15,1 1-160 16,1 0-152 0,2-9-48-16,0-9 48 0,-4-12 72 31,-1-11 32-31,-1-10 24 0,-3-8 63 15,-1-8 129-15,-3-28 409 0,2-16 263 16,-2-16-8-16,-1-10 0 16,-3-5-56-16,-2 6-160 15,-2 8-136-15,0 13 120 0,0 14-88 31,0 10-192-31,-4 12-144 16,0 8-8-16,2 4-352 0,-1 4-536 16,1 2-616-16,-4 2-465 15,-2 2-2159-15,2 11-4066 0</inkml:trace>
  <inkml:trace contextRef="#ctx0" brushRef="#br0" timeOffset="614.0351">2530 10682 3328 0,'0'0'2681'0,"0"0"-777"15,0 0-71-15,0 0-545 16,0 0-528-16,0 0-256 16,31-44-216-16,-15 28-112 0,-1 0-24 15,-1-2 0-15,-1 0-48 31,-5-1 0-15,0 0 0-16,-4-1-40 0,-4 1 0 0,0 1 8 16,0 5 48-16,0 1 32 0,-9 5-48 15,-4 3 25-15,-2 4-49 16,-4 0-80-16,1 11-72 31,1 8 56-15,-1 8-49-16,7 5 17 0,4 2 0 0,5 5-32 15,2 4 64-15,0 0 8 0,9-4-40 16,4-3 40-16,-1-8 8 15,0-8-56 1,-1-8 40-16,-1-3 8 16,3-6 8-16,3-3 56 0,1 0 128 31,4 0 145-31,3-16 79 0,1-6-112 0,-1-4-176 0,0 0-120 15,-3 0-600-15,-2-5-1033 0,-3 6-2536 32,-7 7-1832-32</inkml:trace>
  <inkml:trace contextRef="#ctx0" brushRef="#br0" timeOffset="996.0569">2828 10636 2576 0,'0'0'1496'16,"0"0"-39"-16,0 0 183 15,0 0-224 1,0 0-327-16,0 0-433 0,74-30-224 0,-63 12-96 16,-4 0-120-16,-3-2-40 31,-4 0 128-31,0 2 24 0,-2 3-32 15,-16 1-16-15,1 5-112 16,-4 0-56-16,4 7-48 0,-1 2-64 16,-1 0-56-1,4 15-64-15,2 8 8 0,2 9 48 16,1 5 56-1,7 2-48-15,3 3 56 0,0 1 72 16,0-5-24-16,10-3 8 16,9-12-48-16,0-9 40 0,4-8 0 15,-1-6 8-15,3-2 16 16,-1-22 56-1,-4-10-24-15,0-8-104 16,-4-6-416-16,2-22-1088 16,-5 12-1625-16,-5 8-1200 0</inkml:trace>
  <inkml:trace contextRef="#ctx0" brushRef="#br0" timeOffset="1265.0723">3011 10078 5097 0,'0'0'2184'0,"0"0"-832"16,0 0 297-16,0 0-641 0,0 0-216 15,5 103 0-15,1-46-168 16,-2 14-128-16,-1 7-159 0,2 0-105 15,-1-1-88-15,0-10-96 16,1-10-40-16,1-13 0 31,2-10 0-31,-4-10-8 0,0-11-272 16,3-13-937-16,-2 0-1247 0,1-11-2889 15</inkml:trace>
  <inkml:trace contextRef="#ctx0" brushRef="#br0" timeOffset="1692.0967">3292 10276 1736 0,'0'0'5641'16,"0"0"-3833"-16,0 0-271 31,0 0-497-31,0 0-440 15,-62 103-264 1,49-69-192-16,1-4-40 0,1-4-56 0,2-5 32 16,2-8 56-16,0-1 88 0,3-3 24 15,0-1-48-15,0 0-112 31,1-2-72-31,3 1-16 0,0 2 0 16,0-3-8-16,0 0-40 31,0 0 48-31,7-2 0 0,8-2 0 0,3-2 8 0,5 0 97 16,0 0 15-16,2 0-16 31,2 0-24-31,0 0-72 0,0 0 0 16,-3 0 40-16,0 0-40 15,-1 0 8 1,-3 0-8-16,-7 4 48 0,-1 0-40 0,-8-4-16 0,-4 2-152 15,0-2-489 1,-2 0-687 0,-12 0-3281-16</inkml:trace>
  <inkml:trace contextRef="#ctx0" brushRef="#br0" timeOffset="2167.1239">3731 10132 4889 0,'0'0'3176'0,"0"0"-1639"15,0 0 23-15,0 0 40 16,0 0-640-1,0 142-391-15,4-87-113 0,5 5-72 16,-2 1-168-16,-1-5-64 16,1-6-56-16,-3-5-88 15,4-6 48-15,-6-7-48 0,2-8 0 16,-2-8 8-16,-2-8-16 31,0-8-104-31,0-12-648 0,0-16-1017 16,0-6-3736-16</inkml:trace>
  <inkml:trace contextRef="#ctx0" brushRef="#br0" timeOffset="3063.1752">3853 10040 5097 0,'0'0'2408'15,"0"0"-1104"-15,0 0-215 32,0 0-473-32,0 0-96 0,0 0-112 0,85-16-120 0,-54 14 224 0,0 2-136 31,-2 0-112-31,-4 0-64 15,-3 0-40-15,-4 12 56 0,-5 4 0 16,-2 2-40-16,-4 2 33 31,-5 3-41-31,-2 3-8 0,0-1 8 0,0 4-32 0,-9-1-16 31,-6 0-64-31,-3-1 8 0,2-6 0 16,-1-3-48-16,1-6 56 16,3-4 16-16,0-4-24 15,3-2 16 1,4-2-32-16,-1 0 0 0,2 0 16 0,3 0-48 31,0-4-16-31,2-6 0 0,0 0-56 16,0 0 8-16,0 2-24 15,14 2-56-15,3 0 56 16,1 3 64-16,3 2-56 0,-3 1 56 15,3 0 0-15,-1 0 0 16,0 0 8 0,1 0-8-16,1 0 0 0,0 6 0 15,-2 2 0-15,1 0 8 16,-4 4 0-16,-3-1 8 15,-1 4 0-15,-5 6 64 0,0-2 40 32,-6 6 16-32,-2 1-32 0,0-1 32 15,0 1 16-15,0-3-40 0,-12-1 16 16,-3-1 8-16,-3-4 0 15,1-1 56-15,-4 2 112 16,3 0-88-16,1-2-48 0,1-1-152 31,3-4 32-31,1-3-40 0,-1-6-648 16,2-2-1480-16,-1 0-4258 0</inkml:trace>
  <inkml:trace contextRef="#ctx0" brushRef="#br0" timeOffset="26535.5177">5531 9394 4656 0,'0'0'2457'16,"0"0"-1265"-16,0 0-55 15,0 19 319-15,0 11-640 16,0 14-512-16,0 8-144 0,9 2 24 16,4-4 0-16,1-14-88 15,1-12-80 1,-1-12 0-1,1-12-8-15,-1 0 64 0,-1-23 144 16,-7-13 232-16,0-11-144 0,-6 0-144 16,0-2 65-16,-4 7-41 15,-6 6-88-15,-3 9 0 16,-1 9-96-16,3 10-112 0,2 8-1169 31,2 0-2616-31,5 11-4552 0</inkml:trace>
  <inkml:trace contextRef="#ctx0" brushRef="#br0" timeOffset="26741.5295">5723 9388 3776 0,'0'0'1737'0,"0"0"-145"0,0 0 48 0,42 113-343 16,-26-61-601-16,-1 8-424 0,3 6-120 15,3 2-88-15,-4-3-64 16,1-9-128-16,-1-8-416 16,2-10-673-1,-7-14-1391-15,-6-15-3353 16</inkml:trace>
  <inkml:trace contextRef="#ctx0" brushRef="#br0" timeOffset="26955.5417">5734 9354 3608 0,'0'0'2057'0,"0"0"-1169"16,0 0 408-16,0 0-64 16,0 0-383-16,0 0-337 0,0 0-112 31,0 0 288-31,120-32-232 15,-108 32 8-15,-6 16 120 16,-5 9 192 0,-1 9-151-16,0 7-345 0,0 0-280 0,-7-1-96 15,-12-10-1017-15,3-8-1071 0,2-14-2409 0</inkml:trace>
  <inkml:trace contextRef="#ctx0" brushRef="#br0" timeOffset="27175.5543">5837 9375 2936 0,'0'0'2073'0,"0"0"-201"15,0 0 96 1,0 0-175 0,0 0-545-16,113-58-496 15,-75 34-64-15,4-6 49 0,2-3-561 31,-1 2-176-31,-1 0-681 0,-8 7-679 0,-8 6-592 16,-13 12-1113 0,-9 6-1632-16,-4 0 2553 0</inkml:trace>
  <inkml:trace contextRef="#ctx0" brushRef="#br0" timeOffset="27461.5707">6159 9136 984 0,'0'0'1744'0,"0"0"64"31,0 0-87-31,0 0-369 0,0 0-128 16,0 0-47-16,0 0-297 15,-73 44-496-15,73-8-200 16,0 12 32-16,7 2-40 0,-1 3-80 15,3-5-40-15,0-10-56 16,0-10-136 0,2-10-424-16,1-12-760 0,0-6-649 0,2-6 193 31,-1-19-177-31,-2-6 49 15,3-1 656-15,-3 6 1112 0,-3 8 136 16,2 9 1080-16,-3 8 616 0,-3 1-39 16,2 0-281-16,0 1-200 15,-2 12-352 1,-2-2-352-16,2 4-472 15,-4-5-184-15,0-4-1400 16,0-6-1721-16</inkml:trace>
  <inkml:trace contextRef="#ctx0" brushRef="#br0" timeOffset="28224.6143">6204 9096 1568 0,'0'0'2264'16,"0"0"-1375"-16,0 0 407 0,0 0-64 15,0 0-328-15,71 103-336 16,-56-70-328-1,4-1-120 17,-4-3-72-32,1-5 16 0,-3-9-16 0,3-4-48 0,-5-7-48 0,3-4 40 15,-4 0-88-15,1 0 88 16,-3-12-24-16,-3-2 32 0,0 1 48 31,-5 4 16-31,0 0 24 16,0 6-8-1,0 1 25-15,0 2 7 0,0 0-112 0,-5 0-8 16,2 2-168-16,1 1 95 15,2 0-47-15,0-3-992 0,0 0 576 16,0 0 368 0,4-6 88-16,0 0 72 15,1 3 16-15,-1 3-48 31,0 0 48-31,4 0 88 0,0 4 136 0,-1 7-16 0,1-1-16 16,0-3-104-16,0-3-88 0,1-4-64 16,0 0-456-1,3-10 16-15,0-6 192 16,5 2-208 15,-2 0-104-31,1 5-72 0,1 4 119 16,-1 2 241-16,-1-2 224 0,-1 1 104 0,-3-2 0 0,-5 0 8 0,0 0 64 31,-4 0 96-31,-2 2 104 15,0-1 128-15,0 4 257 0,0 1-25 47,-8 0-248-47,4 6-248 0,0 10-120 0,-1 2 0 0,3-2 8 16,2 0 88-16,0-3 56 15,0-8-160-15,0-1-8 16,0-4 8-16,0 0 8 0,7 0-8 16,-1-6-8-16,2-4-104 31,0 4 56-31,-1 2 48 15,-1 4-88-15,1 0 48 0,0 0 48 16,0 6 8-16,-3 2 0 0,-2-2-8 16,0-6-80-16,2 0-904 15,-1-7-809-15,0-11-335 0</inkml:trace>
  <inkml:trace contextRef="#ctx0" brushRef="#br0" timeOffset="28441.6267">6761 9018 1168 0,'0'0'2144'0,"0"0"-407"0,0 0 71 16,0 0-248-16,0 0-527 31,0 0-409-31,-4-22-272 16,4 44-288-16,9 11 80 0,4 10-32 15,1 6 56-15,1-2-8 16,-4-5 96-16,2-7 136 0,-4-9-112 15,1-12-160-15,-2-7-112 32,1-7-8-17,3 0-152-15,5-27-776 0,1-6-1521 0,-3-3-4576 0</inkml:trace>
  <inkml:trace contextRef="#ctx0" brushRef="#br0" timeOffset="29167.6683">6851 9629 5145 0,'0'0'1288'16,"0"0"160"-16,0 0 89 0,37 122-505 15,-28-77-544-15,-5-3-336 16,-2-6-112-16,-2-9-40 0,0-4-216 15,0-7-120 1,0-6-24-16,-2-4 32 16,-4-4-136-1,1-2 239-15,1 0 225 0,2-4 80 0,2-12 49 16,0-2 167-16,4-2 272 15,13-2-40-15,4-2-104 0,4-2-128 16,1-2-168 15,1 2-72-31,-1-2-56 0,-1 0-312 16,-3 2-920-16,-1-6-1081 0,-6 7-703 15,-6 8-241-15</inkml:trace>
  <inkml:trace contextRef="#ctx0" brushRef="#br0" timeOffset="29366.6796">7124 9574 368 0,'0'0'1872'0,"0"0"-144"31,0 0-279-31,0 0-217 0,0 0 264 15,0 0-15-15,0 0-361 16,0 0-400-16,-42-31-360 0,42 57-216 16,0 14-40-16,0 8 80 15,2 5 0-15,2-3-88 31,2-6-96-15,4-12-120-16,-1-12-584 0,2-10-736 0,3-10-497 0,-4 0-199 16,7-20-337-16,-7-6 129 0,-3 6 961 15</inkml:trace>
  <inkml:trace contextRef="#ctx0" brushRef="#br0" timeOffset="30834.7636">7189 9782 888 0,'0'0'2472'16,"0"0"-487"0,0 0-193-16,0 0-360 0,0 0-247 0,36 74-321 15,-28-64-408-15,3-6-224 0,1-4-8 0,-1-2 96 16,-1-22 80-16,0-8-88 31,-3-4-152-31,-5-4 8 31,-2 4 72-31,0 5-112 0,-5 9-128 0,-7 10-104 0,0 8-456 16,1 4-592-16,1 0-784 15,6 4-225-15,4 4 385 0,0-4 319 32,0-4 449-32,0 0 880 0,4 0 128 15,6 0 600-15,-1 0 416 16,-1 2-39-16,2 11 175 15,-2 4-136-15,1 5-264 0,0 2-360 16,-2-3-184-16,0-4-104 16,-3-8-88-16,2-7-16 0,-1-2-128 31,2-2 128-31,0-19 8 15,-2-2 0 1,5-2 0-16,-1 1 48 0,-2 7 193 0,-1 4 15 0,1 7 88 16,-3 6-80-1,1 0 0 1,2 10 280-16,-1 8 8 0,1 3-280 15,-3-3-168-15,4-6-112 16,-2-5-120 0,-2-7-448-16,3 0-224 0,-1 0-8 0,4-10 408 15,-2-3 103 1,3-1 81-16,-1 4 112 15,1 2 40-15,-1 3-16 0,0 4 64 16,1 1 0-16,-3 0 0 16,2 0 8 15,3-5 0-31,0 2 0 0,0-4 0 0,3-1 0 15,-2 2 72-15,-1-2 32 0,-1 2-24 16,-4 0 16-16,1-1-8 16,-5 0 64-16,-2 1-48 15,0-2 57-15,-2 0 39 0,0-1-40 31,-2-2-32-31,-11 3 48 0,-3 2 32 0,-1 4 24 0,3 2 32 32,1 4 32-32,2 19-88 15,4 6-96-15,3 3 40 16,4 1 208-16,0-8-8 0,0-3-192 15,0-9-40-15,4-5-64 16,8-4-56 0,-1-4-208-16,5 0-304 0,1-8-544 15,5-9-408-15,1-5-881 16,4-3-800-16,1-4 1041 15,-1-3 2104-15,-3 4 312 0,-5 4 312 16,-9 8 544 0,-5 6 209-1,-1 10 271-15,-2 0 320 0,1 2-623 0,2 18-753 16,1 8 184-1,3 2-240-15,-1 0-272 16,2-6-144-16,-3-5-64 0,-1-8-48 0,-2-4-8 31,1-7-64-15,-2 0-280-16,-1 0-232 0,0-15 280 0,-2-7 168 15,2-2-280-15,-2-2 144 16,0 2 120-16,2 6 96 0,1 4-32 16,-1 8 80-16,0 6 160 31,0 0 256-31,2 0-16 31,4 8 272-31,-2 7-104 0,3-4-280 0,-1-3-224 0,2-4-56 16,-2-4-8-16,4 0-80 0,-1 0-128 15,0-12 120-15,-2-2-8 31,0 2 0-31,2 6-16 0,-2 4 32 16,-1 2 80 15,4 0 88-31,-3 12 208 0,-1 1 24 0,0 0-24 0,-4-5-120 0,-2-4-168 0,0-4 48 16,-2 0 8-1,0 0 0 1,0-4-64-16,0-8 0 0,3-2-16 16,-1 2-176 15,0 4-40-31,-2 2-216 0,0 4-152 0,1 0-32 0,-1 0 32 0,3 0 80 0,-1-4 184 31,4-1 216-31,-2-2 48 16,0 3 16-16,3 4 0 0,-1 2 56 15,6 0 136 16,-1 0 240-31,2 17 16 0,3 0 48 0,-3 4-56 0,-2-4-200 0,-2-1-80 32,-2-6-24-32,-3-3-64 15,-2-7-16-15,2 0-176 0,0-13-32 16,-2-12 208-16,0-6 0 15,0-5-136 1,-2-2-240-16,0-20-568 0,0 12-1441 0,0 3-2440 0</inkml:trace>
  <inkml:trace contextRef="#ctx0" brushRef="#br0" timeOffset="31335.7923">8262 9156 2520 0,'0'0'1552'0,"0"0"89"31,0 0 431-31,0 0-247 0,0 0-641 16,63 108-384-16,-49-59-216 15,-1-1 80-15,-4 2-208 16,0-4-168-16,-5-6-64 0,0-8-112 16,-1-12-48-16,-1-6-64 0,-2-9-8 31,0-5-192-31,2 0-104 15,-2-5-32-15,2-13 56 16,1-3 112-16,1-4-48 0,3 2 96 0,2 6 40 16,-1 3 72-16,2 6-56 15,-4 6 8-15,3 2 56 0,-3 0 16 31,0 8 88-15,-4 8 56-16,0 4-64 0,-2 2-24 16,0-2-72-16,0-2 64 0,0-4-8 15,-4-2-8-15,-6-3-40 0,1-4 48 16,5-3-56-16,0 0 8 15,0-2 56-15,4 0-8 32,-4 0 80-32,4 0-32 0,0-7-104 15,0 2-16-15,0-3 8 16,10 4 8-16,1 0 56 0,5 2 16 15,-1 2-8-15,3 0-48 16,5 0-16-16,0 2-240 16,16 5-704-1,-6-1 144-15,-9-5-3849 0</inkml:trace>
  <inkml:trace contextRef="#ctx0" brushRef="#br0" timeOffset="31934.8265">8929 9251 3928 0,'0'0'2449'0,"0"0"-1193"0,0 0 320 31,0 0 129-31,0 0-537 16,0 0-384-16,0 0 40 0,0 16-87 16,0 5-57-16,0 8-176 0,0 7-48 31,0 4-208-31,0-1-120 0,0-2-80 0,0-5-40 15,0-9 8-15,0-10-16 16,0-5-8 0,0-6-40-16,0-2 0 0,0 0-56 15,4 0 16-15,3 0 88 0,2-4 56 16,2-7-40-1,5 0 40-15,4-1-48 16,9-6 0-16,6-2-8 16,10-2-24-16,1-2 24 15,4 0 8-15,-8 4 8 0,-7 4-16 16,-8 5-136-16,-9 6-360 15,-9 0-584-15,-9 5-729 32,0 0-703-32,-9-1-4002 0</inkml:trace>
  <inkml:trace contextRef="#ctx0" brushRef="#br0" timeOffset="32150.8389">9174 9194 4520 0,'0'0'2201'0,"0"0"-1329"15,0 0 448-15,0 0 289 16,0 0-401-16,-6 120-360 0,6-69 48 16,0 5 169-16,0 2-209 15,0-2-424 1,2 0-280-1,-2-5-152-15,0-4-760 0,-7-12-1313 16,-9-16-4960 0</inkml:trace>
  <inkml:trace contextRef="#ctx0" brushRef="#br0" timeOffset="34655.9822">9753 9387 4945 0,'0'0'2656'0,"0"0"-944"15,0 0 49-15,0 0-401 16,0 0-280-16,0 0-343 15,-35 30-329-15,35-6-192 16,0 4-8 0,5 4 168-16,9-1-104 0,2 2-144 31,0-5-48-31,0-3-16 0,1-8-64 0,5-5-200 15,1-3-832-15,15-9-873 16,-7-14-1247-16,-2-7-3586 0</inkml:trace>
  <inkml:trace contextRef="#ctx0" brushRef="#br0" timeOffset="35308.0195">9880 9228 3712 0,'0'0'2289'0,"0"0"-513"16,0 0 169-16,0 0-321 0,0 0-752 16,0 0-616-16,27 4-88 0,2-4 24 31,7-12-104-31,1-2-48 15,-3-2-40-15,-3 0-344 0,-6 4-400 16,-9 0-336-16,-6 5-433 16,-5 0-359-16,-5 5 536 0,0 2 768 31,0 0 104-31,-5 0 464 15,-5 0 0 1,0 0 592-16,1 0 56 0,3 10 136 0,0 2-104 16,0 2-80-16,6 6 64 15,0 6-15-15,0 8-81 0,0 4-16 31,2 9-72-31,10 3-216 16,-1 2-56 0,1-2-24-16,-2-2-120 0,-1-8 16 15,0-8 32-15,-4-8 80 0,-1-8 0 0,-4-6 64 16,0-5 152-1,0-4 152-15,0-1 121 0,-4 0-297 16,-12 0-264 0,-9-12-120 15,-2-10-937-31,-10-16-719 0,8 4-2401 0,4 3-3016 0</inkml:trace>
  <inkml:trace contextRef="#ctx0" brushRef="#br0" timeOffset="36100.0648">10246 9449 3208 0,'0'0'3001'16,"0"0"-1449"-16,0 0 24 0,0 0-15 15,0 0-817-15,0 0-432 16,4 64 144-16,5-36-64 31,0 0-112-15,0-6 0-16,0-4-8 0,1-6-120 0,0-4-56 15,-3-6-8-15,1-2-80 0,2 0-8 16,-4 0-8-16,1 0-80 15,-1-12 8-15,-1-6 80 0,0-8 0 16,-1-2-256-16,-2 0-72 16,0 2 72-1,1 8 24-15,-3 4 128 16,2 8 104-16,-2 4 264 0,0 2 304 15,0 0 65-15,0 0-201 16,2 8-224 0,4 6-112-1,1 2-96-15,2 0-64 16,2 2-560-16,0-4-1081 0,-3-4-2856 0</inkml:trace>
  <inkml:trace contextRef="#ctx0" brushRef="#br0" timeOffset="36456.0851">10404 9457 5433 0,'0'0'2000'0,"0"0"-776"16,0 0 457-16,0 0-545 31,0 0-728-31,13 118-216 0,-3-90-72 15,-4-6-72-15,-2-5-40 16,0-8 56 0,-1-3-56-16,-3-6 56 0,2 0-64 0,-2-6 0 15,2-16-48-15,3-8 48 16,2-6-152-16,-1-1 48 0,3 2-80 15,3 7-16 1,-2 8 104 0,-1 8 96-16,1 10 128 31,-4 2 144-31,1 0 152 0,-1 16 176 0,1 4-208 0,-2 2-168 0,1 0-128 15,-1-2-96-15,-1-6-576 16,0-6-960 0,6-8-1249-16,-6-4-2256 15</inkml:trace>
  <inkml:trace contextRef="#ctx0" brushRef="#br0" timeOffset="36598.0932">10604 9441 1088 0,'0'0'1520'16,"0"0"96"-16,0 0-87 0,0 0-529 15,0 0-88-15,20 30-320 16,-15-8-328-16,1 3-264 0,-3-4-416 15,2-3-736 1,-5-7-1297-16</inkml:trace>
  <inkml:trace contextRef="#ctx0" brushRef="#br0" timeOffset="36762.1026">10587 9249 5369 0,'0'0'808'0,"0"0"-544"16,0 0-264-16,0 0-424 0,0 0-4993 16</inkml:trace>
  <inkml:trace contextRef="#ctx0" brushRef="#br0" timeOffset="36966.1143">10658 9421 3208 0,'0'0'2137'31,"0"0"-441"-16,0 0 120-15,0 0-367 0,0 0-705 16,0 0-456-16,134-53-192 16,-103 42-96-16,-3 3-96 0,-5 8-688 15,-5 0-553-15,-9 0-919 0,-7 5-2065 16</inkml:trace>
  <inkml:trace contextRef="#ctx0" brushRef="#br0" timeOffset="37235.1297">10749 9293 3848 0,'0'0'3001'0,"0"0"-1329"0,0 0 241 16,0 0-297-16,0 0-648 15,-4 118-584-15,10-92-80 16,2 2 65-16,5-2-1 0,-3-2-112 15,2-2-56-15,-3-2 8 16,2-3 48 0,-5-6-112-16,2-3-8 15,-4-4-64-15,0-4-56 16,3 0 32-1,1 0-40 1,6-10-8-16,1-8-184 0,12-14-640 0,-4 6-1137 0,-3 2-3440 0</inkml:trace>
  <inkml:trace contextRef="#ctx0" brushRef="#br0" timeOffset="37485.144">11208 9476 7033 0,'0'0'4489'0,"0"0"-3393"16,0 0 160-16,0 0-287 16,0 0-969-16,-27 121-977 31,10-83-2871-31</inkml:trace>
  <inkml:trace contextRef="#ctx0" brushRef="#br0" timeOffset="38823.2205">11549 9274 5337 0,'0'0'2256'0,"0"0"-768"15,0 0 545 1,0 0-369-1,0 0-632-15,0 0-455 0,0 0 15 16,0 0-48-16,-25-44-112 16,14 46-256-16,2 15-176 0,-2 4-128 15,2 2 80-15,3-3-8 31,4-7-40-15,2-2-80-16,0-5-80 0,0-5-168 0,4 4 40 16,9-4 88-16,5 2 144 0,0-2 80 15,2 3 55-15,-2 1 9 0,-4 0 8 16,1 6 0-1,-4 3 0 17,-4 1 153-32,-7 6 95 0,0 1-48 0,0 2-64 0,-3 0-136 15,-10-4-256 1,-9 0-729-16,4-4-1711 0,3-8-3906 0</inkml:trace>
  <inkml:trace contextRef="#ctx0" brushRef="#br0" timeOffset="39194.2417">11685 9376 1720 0,'0'0'2400'0,"0"0"-559"0,0 0-169 16,0 0-88-16,0 0-551 31,0 0-537-31,111-69-304 0,-102 55-88 31,-2 2-104-31,-4-1-320 0,-3 5-160 0,0-1 72 16,0 4 184-16,-7 3 56 0,-9 2 168 16,-2 0 48-16,0 0 56 31,-2 12 152-31,1 4 208 0,0 2 80 15,1 2 144 1,5 2 32-16,7 3-24 0,4-3-96 0,2 0-240 16,0-2-151-16,10-3-57 15,9 0-24-15,0-7-8 16,4-1-72-1,-1-8 0-15,3-1-48 0,-1 0 0 16,0-18-176-16,-1-7-313 31,2-19-751-31,-8 6-1912 0,-5 6-5874 0</inkml:trace>
  <inkml:trace contextRef="#ctx0" brushRef="#br0" timeOffset="39428.2551">11844 9032 6281 0,'0'0'2752'16,"0"0"-479"-16,0 0-321 16,0 0-615-16,0 0-721 0,0 0-368 15,-5 81 0-15,14-30-48 16,2 7-120-16,0 2 0 15,0-5-80 1,0-5-264-16,3-11-776 16,1-6-857-16,-1-16-2600 0,-3-8-3256 15</inkml:trace>
  <inkml:trace contextRef="#ctx0" brushRef="#br0" timeOffset="39784.2755">12041 9353 1240 0,'0'0'2072'15,"0"0"-191"-15,0 0-329 16,0 0-256 0,0 0-416-16,0 0-512 0,63-104-151 0,-57 81 159 15,-4 1-88-15,-2 5-72 16,0 0 16-16,0 4 72 0,-13 6-48 0,1 3-80 15,-5 4-72 1,2 0 48-16,1 11-144 0,1 14-8 16,4 3 8-16,0 5 0 0,6-2 304 46,3-1 200-46,0-3-48 0,0-4-176 0,12-2-88 0,2-6 32 16,1-2-80-16,1-5-80 16,-1-4-72-16,1-4-128 0,3 0-456 15,-2-12-880-15,-4-4-2641 0</inkml:trace>
  <inkml:trace contextRef="#ctx0" brushRef="#br0" timeOffset="40188.2986">12228 9194 5697 0,'0'0'3256'15,"0"0"-1151"-15,0 0-153 16,0 0-719-16,0 0-761 0,0 0-272 15,-2 114-96 1,4-78-56 0,3-4-40-16,-1-5 0 15,-1-6-8-15,-1-10 0 0,-2-8-16 0,0-3-64 16,0 0-24-16,0-1 0 15,0-19-16-15,0-7-64 16,0-2 96 0,0-4 0-16,0 1 16 15,5 6 64-15,1 5-8 0,3 4-64 31,-3 7 8-31,2 6 7 0,-2 4 65 0,3 0 0 16,3 0 105 0,-2 14 23-16,2 4 16 15,3 6-144-15,-2 2-304 16,3 11-1073-16,-5-11-2600 0,-2-7-3720 0</inkml:trace>
  <inkml:trace contextRef="#ctx0" brushRef="#br0" timeOffset="40339.3072">12440 9250 3776 0,'0'0'3177'0,"0"0"-929"31,0 0-279-31,0 0-745 0,0 0-760 16,0 0-304-16,0 0-160 15,2 35-304-15,1-24-960 16,-3-3-905-16,0 1-1951 0</inkml:trace>
  <inkml:trace contextRef="#ctx0" brushRef="#br0" timeOffset="40910.3399">12440 9250 6009 0,'-51'-120'2792'15,"51"120"-1207"-15,0 0 447 16,0 0-600-16,0 0-871 0,5 0-137 16,1 0 0-16,1 0-160 15,2 0-88-15,2 6-104 16,-2 1-16-16,2 1-8 0,-2 5 8 31,0 3-56-15,0 4-80-16,-3 2-120 0,2 2 48 0,-2 4-80 15,3-3-16-15,-3-2 96 16,2-5 48-16,-2-5 8 15,-2-8 16-15,1 0-48 0,-3-5-240 16,0 0-89 15,2-2 273-31,1-12 136 0,0-5 48 0,-1-1-8 0,1-1 0 16,1-3 0-16,3-1 8 15,-2 3 0-15,2 0 0 16,-3 0 8-16,1 6-8 16,-5 3 48-1,0 2 80-15,-2 5 96 16,0 2 89-16,0 4-9 0,0 0-80 0,0 0-24 15,0 0-64-15,0 0-48 16,3 4-80-16,-1 10-8 16,3 6 0-16,-1 0 8 0,2 0-8 31,1 0 16-16,0-3-16 1,2-4-240-16,0-3-448 0,2-7-737 16,0-3-1415-16,-4 0-3826 0</inkml:trace>
  <inkml:trace contextRef="#ctx0" brushRef="#br0" timeOffset="41489.373">12708 9116 1304 0,'0'0'4921'31,"0"0"-3153"-31,0 0 209 16,0 0-249-16,0 0-864 16,15 104-576-16,-8-75-184 0,0-10-40 15,-3-5-64-15,1-6 0 0,-3-8-8 16,0 0-224-16,-1 0-88 15,2-18 256 1,2-8-8-16,-3-2-200 16,3 0 16-16,-1 0 112 15,1 4 56-15,-3 6 8 0,2 8 80 16,-2 6 264-1,0 4 200-15,3 0-32 0,0 10 48 16,-1 10 240-16,0 6-119 16,1 0-217-16,1 0-208 15,-1-3-96 1,0-9-24-16,-3-2-56 0,0-8 0 0,1-4 0 15,-3 0-80 1,2 0-176-16,0-13-24 16,2-9 136-16,0-6-297 15,3-2-63-15,2 5 192 16,0 2 88-16,2 7 128 0,-1 7 96 15,-2 9 0-15,-1 0 272 16,1 3 256-16,0 13 33 16,0 4-153-1,0 0-168-15,3-2-128 16,-3-2-56-16,1-6-48 15,-5-4-8-15,0-4-144 0,-1-2-312 16,-3 0-129-16,0 0 217 16,3-6 144-16,-3-4-592 0,0 2-832 15,2-2-985 1,0 4-1280-16,-2 4 689 15</inkml:trace>
  <inkml:trace contextRef="#ctx0" brushRef="#br0" timeOffset="42135.41">13026 8932 4080 0,'0'0'1929'0,"0"0"-865"0,0 0 872 16,0 0-559-16,0 0-337 15,25 0-408-15,-10 6-72 0,1 7 40 16,-1 8-200 15,1 7-144-31,-3 5 1 0,-3 10 23 0,-4 5-112 16,-6 4-64-16,0 2-104 15,-16 26-640-15,-7-11-1657 16,-6-11-4777-16</inkml:trace>
  <inkml:trace contextRef="#ctx0" brushRef="#br0" timeOffset="56732.2449">7497 10174 6409 0,'0'0'2552'0,"0"0"-1519"16,0 0 487-16,0 0 216 16,0 0-439-16,0 1-569 15,0-1-360-15,8 0-200 0,10 0 8 31,13 0 256-15,7-10-152-16,11-4-56 0,7-3-72 0,8-2-136 16,10-3 32-16,4-3 776 0,0 0-424 15,0-4-264-15,-4-1-80 16,-8 2 0-16,-7 2-48 15,-13 2-8 1,-11 6 0 0,-8 6-80-1,-11 6 64-15,-7 4-136 0,-5 2-248 0,-4 14-840 0,0 11-1577 16,-13 6-6457-16</inkml:trace>
  <inkml:trace contextRef="#ctx0" brushRef="#br0" timeOffset="58615.3526">5810 10889 6785 0,'0'0'2288'0,"0"0"-1823"0,0 0 519 0,0 0 504 0,58 148-504 16,-43-82-560-16,-3 0-248 15,-1-2-112-15,-5-3 40 32,-4-8-32-32,0-7-56 0,0-11-16 15,-2-9-144-15,0-12-384 16,0-12-528-1,0-10-640-15,-6-17-3041 0,-5-9-951 0</inkml:trace>
  <inkml:trace contextRef="#ctx0" brushRef="#br0" timeOffset="58870.3671">5823 10881 3088 0,'0'0'2441'0,"0"0"-1393"0,0 0 48 31,0 0 144-31,0 0-439 16,0 0-201-16,0 0-216 0,0 0-56 15,78 1 136-15,-63 14-80 16,1 3-48 0,-3 1 72-16,-6 8-88 0,-2 1-80 0,-5 2-104 31,0 0-136-31,0 0-80 0,-5-6-792 15,-12-8-824-15,3-9-1457 16,3-7-3288-16</inkml:trace>
  <inkml:trace contextRef="#ctx0" brushRef="#br0" timeOffset="59309.3923">5995 10799 2880 0,'0'0'2097'0,"0"0"-337"15,0 0-192-15,0 0-223 0,0 0-321 16,0 0-424-1,0 0-80 1,106 11-176-16,-94 7-88 0,-3 4 104 16,-5 4-128-16,-2 1-104 15,-2-5-48-15,0-4-32 0,0-10-48 16,0-8-72-16,2 0-488 15,5-8-488 1,2-14 624-16,2-6 176 16,2 0-144-16,1 7 56 0,-1 8 232 15,3 8 0-15,-3 5 24 16,3 0 80-16,-3 20 32 0,-1 2 64 15,-1 0-8-15,-3-5-16 32,-1-5 0-17,2-7-72-15,0-5-56 16,2 0 56-16,0-13 128 0,0-8 56 0,0-2-112 0,-4-1 8 15,-4 2 32-15,-3 0-48 16,0 1-8-16,0 5-56 31,-15 3-432-15,3 2-1673-16,3 5-4696 0</inkml:trace>
  <inkml:trace contextRef="#ctx0" brushRef="#br0" timeOffset="59620.41">6583 10737 4368 0,'0'0'1497'16,"0"0"-457"-16,0 0 760 15,0 0 9 1,0 0-849-16,15 121-200 15,-10-78-32-15,2 3-344 0,-1 2-144 32,3-2-32-32,-3-2-128 0,0-4 40 0,-4-8-7 0,-2-4-9 15,0-7-40-15,0-8 72 31,0-4 8-31,-5-5-144 16,-11-4 0-16,-23-26-889 0,3-12-1151 16,-3-9-2329 15</inkml:trace>
  <inkml:trace contextRef="#ctx0" brushRef="#br0" timeOffset="59742.417">6428 10469 4456 0,'0'0'2481'0,"0"0"-1369"0,0 0 8 0,0 0-191 32,0 0-737-32,0 0-192 0,132 75-2729 0</inkml:trace>
  <inkml:trace contextRef="#ctx0" brushRef="#br0" timeOffset="60195.4429">6779 10821 2736 0,'0'0'2217'0,"0"0"-1081"16,0 0-16-16,0 0 424 0,0 0-479 16,0 0-505-16,0 0-232 31,66 10-8-31,-52-33 40 0,-5-3-152 15,-3-6-208-15,-6 0-8 16,0 2-8-16,0 4-168 16,-6 7 136-16,-9 2 40 0,-4 9 8 15,1 8 16-15,1 0 112 31,-1 10-120-31,3 18-8 16,1 9 48-16,3 0-48 0,4 1 80 16,7-3 64-16,0-10-144 15,0-3-32-15,16-7 24 0,2-5-112 0,15-10-584 16,-6 0-1177-1,-2-14-2207 17</inkml:trace>
  <inkml:trace contextRef="#ctx0" brushRef="#br0" timeOffset="60409.4552">7035 10590 2056 0,'0'0'3257'16,"0"0"-217"-16,0 0-1215 16,0 0-617-16,0 0-448 0,0 0-264 15,0 0-32-15,-26 128-80 16,26-102-232-16,0-6-152 15,4-6-8-15,5-3 8 0,-1-4-8 32,4-3-192-32,-3-1-392 0,1-3-736 15,0 0-1097 16,-4 0-2400-31</inkml:trace>
  <inkml:trace contextRef="#ctx0" brushRef="#br0" timeOffset="60563.464">7086 10694 2936 0,'0'0'1929'15,"0"0"-233"1,0 0-232-16,0 0-200 0,0 0-559 0,0 0-401 16,105-72-96-16,-79 56-208 15,3-8-152 1,-6 4-1641-16,-7 4-3200 0</inkml:trace>
  <inkml:trace contextRef="#ctx0" brushRef="#br0" timeOffset="60822.4788">7180 10443 5297 0,'0'0'2008'16,"0"0"-640"15,0 0-63-31,0 0-425 0,0 0-272 0,6 123-224 15,6-90 152-15,-1-2-24 16,0-4-72-16,0 0-104 0,0-5 65 16,-1-4-153-16,-2-2-168 15,1-6-72-15,-3-4-8 0,4-6-64 16,-1 0-481-1,6-12-367 1,1-12-816-16,-5-3-2185 0</inkml:trace>
  <inkml:trace contextRef="#ctx0" brushRef="#br0" timeOffset="62651.5834">7880 10599 5633 0,'0'0'1920'0,"0"0"-1008"0,0 0 41 16,0 0-49-16,0 0 288 0,0 0-320 31,62 1-312-31,-37-1-96 16,-3-12-56-16,-2-4-103 15,-5-3-129 1,-1 2-120-16,-6-4-56 0,0 6-232 0,-4 2-105 0,-4 5 33 16,0 7 152-16,0 1 152 31,0 0 8-31,0 0 48 15,0 5-48-15,-2 13-8 0,0 7 0 16,2 5-48-16,0 4 40 16,0 2 0-16,0 0 8 0,0 1-8 15,2-4 16-15,0 2-8 31,-2-3 0-31,0-5 0 16,0 0-24-16,0-5-224 0,-2-7-16 16,-8-2 112-16,2-5 56 15,1-2 88 16,0-4 8-31,3-2 0 0,1 0 152 0,1 0 0 0,2 0 32 16,0 0-72 0,0-2-112-1,0-8 0-15,14-3 16 0,3 1 64 16,4-2 96-16,1 3 40 31,3-2-16-31,-4 3-48 0,0 2-79 0,-1 0-65 0,-5 4 40 0,-4 0-48 16,1 1-8-16,-4-1-841 15,-1 1-1687-15,-7 2-4962 16</inkml:trace>
  <inkml:trace contextRef="#ctx0" brushRef="#br0" timeOffset="63163.6127">8356 10989 4256 0,'0'0'2273'0,"0"0"-665"16,0 0 41-16,0 0-257 0,-154 22-504 15,101-22-568 1,-9 0-152-16,-1-6-72 15,-1-15-72-15,2-4-24 0,6-8 0 16,4-4 8-16,10-8 64 16,4-3 56-16,10 1 16 15,7-3 112-15,10 1-168 16,11 2 16 15,0 6-40-31,18 3-56 0,15 1-8 0,12 6 8 0,6 4-8 0,9 7 0 16,4 8-16-1,6 7 16-15,-1 5-16 0,0 0 8 16,-2 9 0-1,-7 9-48 1,-6 6 48-16,-10 5-8 31,-11 5-96-31,-8 9 48 0,-7 2 64 0,-9 5 0 0,-9 7 0 0,0 4 80 16,-3 2 16-16,-19-1-96 0,-18 8-664 31,2-18-1600-31,3-16-4746 0</inkml:trace>
  <inkml:trace contextRef="#ctx0" brushRef="#br0" timeOffset="64519.6903">9070 10682 5217 0,'0'0'4625'0,"0"0"-3209"16,0 0-680-16,0 0 72 0,0 0 80 16,15 140-383-16,-9-91-345 15,-1-8-88-15,0-6 32 0,-3-11-56 16,-2-8 24-1,0-10 24-15,0-6 160 16,0 0 248 0,0-2 128-16,0-20-248 0,0-10-384 0,0-8-48 15,0-8-16-15,0-1 64 16,0 3-16-16,9 10 0 0,1 11-40 31,2 10-40-31,-1 13-144 16,0 2 48-16,5 12 192 31,-1 16 112-31,-1 6 48 0,-3 3 16 0,-4-3-96 0,0-9-32 0,-5-4-40 15,0-12-8-15,-2-3 0 32,0-6-144-32,0 0-168 15,0 0-240-15,0-15-32 0,0-8 296 31,0-3 120-31,2 1 48 16,0 0 24-16,3 6 40 0,-1 7 48 16,-2 5-97-16,2 7 9 15,4 0 96-15,-2 0 209 0,2 14 63 16,1 9 64-16,1 4-80 0,-1 1-88 15,-3-1-168-15,-2-5-224 32,4-9-865-32,-4-8-1263 0,5-5-1777 0,0-18 880 15,-2-7 713 1</inkml:trace>
  <inkml:trace contextRef="#ctx0" brushRef="#br0" timeOffset="64625.6963">9375 10701 96 0,'0'0'1544'16,"0"0"-688"-1,0 0 288-15,0 0-272 0,0 0-872 16,0 0-128-16,0 0-3000 15</inkml:trace>
  <inkml:trace contextRef="#ctx0" brushRef="#br0" timeOffset="65206.7296">9440 10710 3808 0,'0'0'4129'16,"0"0"-2664"-16,0 0 111 0,0 0-8 16,0 0-704-16,12 24-336 31,-3-7-191-31,-1 4-193 15,-4-3-64-15,0-5-80 16,0-4-192-16,-4-4-545 0,0-5-639 16,-2 0-1048-16,-8 0-5938 0</inkml:trace>
  <inkml:trace contextRef="#ctx0" brushRef="#br0" timeOffset="65616.753">9403 10542 1712 0,'0'0'2512'0,"0"0"-535"0,0 0-489 16,0 0 40-16,0 0-495 16,0 0-577-16,99 54-184 0,-86-37 88 15,-2 10-128 16,-2 1-40-31,0 4-88 0,-3 0-40 0,-1-6 8 16,0-6-72-16,-1-5 0 16,-2-9-8-16,-2-6 8 15,3 0-8-15,-3-6-112 0,2-17 120 16,0-4 0 15,0-2-56-31,0 3-16 0,0 6 64 0,0 8 0 16,1 5 0-16,1 7 8 15,1 0 200-15,0 0 16 0,1 0 328 16,3 2-216-16,-3 7-192 15,4-1-112-15,-4 0-24 47,5 3-952-31,-4-2-1576-16,-2-4-3466 0</inkml:trace>
  <inkml:trace contextRef="#ctx0" brushRef="#br0" timeOffset="65783.7626">9742 10624 1344 0,'0'0'2048'0,"0"0"-391"0,0 0-17 0,0 0 32 15,0 0-215-15,0 0-457 0,0 0-248 16,0 0-304-16,36 66-320 0,-36-57 32 16,0-2-160-1,0-3-672-15,-7 0-1296 16,-4-4-3482-1</inkml:trace>
  <inkml:trace contextRef="#ctx0" brushRef="#br0" timeOffset="65953.7723">9742 10624 5145 0,'-78'-91'2032'0,"80"91"120"0,5 0-231 16,-3 0-905-16,6 7-720 15,-2-3-296-15,-1-2-1648 31,-1-2-4858-31</inkml:trace>
  <inkml:trace contextRef="#ctx0" brushRef="#br0" timeOffset="66394.7975">10012 10542 7609 0,'0'0'1801'15,"0"0"-945"-15,0 0 936 32,24 128-304-32,-8-76-751 15,-1 4-505-15,4 6 88 0,-2 3 8 16,3-1-104-16,-5-2-72 15,4-4-152-15,-6-8-528 0,-4-14-1273 16,-7-11-2424-16,-2-19-3664 0</inkml:trace>
  <inkml:trace contextRef="#ctx0" brushRef="#br0" timeOffset="66708.8155">10030 10482 784 0,'0'0'3280'15,"0"0"-1791"-15,0 0-793 31,0 0 408-15,0 0-120-16,0 0-192 0,0 0-239 0,0 0 7 16,75-8-120-16,-59 8-72 0,-3 9 24 15,-1 5 96-15,-6 7 96 16,-1 7-48-16,-5 4-136 31,0 3-232-15,0 1-168-16,-5-5-696 0,-9-10-1104 0,1-6-2129 15,3-13-2288-15</inkml:trace>
  <inkml:trace contextRef="#ctx0" brushRef="#br0" timeOffset="67141.8402">10215 10428 304 0,'0'0'3896'15,"0"0"-2727"-15,0 0 191 16,0 0-208-16,0 0 16 16,0 0-143-1,0 0-345-15,77 5-96 0,-67 21 16 31,-6 2-112-31,-2 3-144 0,0-5-88 16,-2-7-24-16,0-6-72 0,0-5-152 0,3-6-8 16,-3-2-24-1,4 0-296-15,0-10-280 16,6-10 496-16,1-4 88 0,2-1-144 15,-2 8 32 17,0 2 32-32,3 14 8 0,-3 1 88 0,2 5 0 0,1 22 232 0,-2 0 64 31,3-1 88-31,-5-3-64 0,3-11-144 15,1-7-168-15,-3-5 88 16,-1-7-8-16,-2-22 56 31,-3-2-64-31,-3-8-80 0,-2 3-8 0,0 7 0 0,-7 4 8 31,-9 9-48-31,1 10-184 0,-9 6-248 16,10 14-960-16,-2 9-2937 0</inkml:trace>
  <inkml:trace contextRef="#ctx0" brushRef="#br0" timeOffset="68028.891">10672 10383 2592 0,'0'0'2193'15,"0"0"-1457"-15,0 0 504 0,0 0 768 32,0 0-583-32,0 0-577 15,0 0-80-15,33 123-80 16,-27-92-112-16,1 2 8 0,-1-4 41 15,0 0-89-15,0-1-152 32,1 0 8-32,-3 0-88 0,0-3-48 15,-2-6-80-15,-2-3-88 0,0-7 0 31,0-6 40-31,0-3 96 0,0 0 24 0,0 0-136 0,-6 0-112 16,-5-3-152 0,-3-10-592-1,-9-11-728-15,2 2-1153 0,-1 0-4464 0</inkml:trace>
  <inkml:trace contextRef="#ctx0" brushRef="#br0" timeOffset="68223.9021">10558 10276 6857 0,'0'0'2016'0,"0"0"-1423"0,0 0-217 16,0 0-376-1,0 0-184-15,0 0-2233 16,0 0-3928-16</inkml:trace>
  <inkml:trace contextRef="#ctx0" brushRef="#br0" timeOffset="68665.9274">10730 10399 3976 0,'8'7'1353'15,"3"-1"-873"-15,-1-3 248 0,5 1 536 0,0-4-376 16,1 0-119-1,-1 0-65 1,1 0 64-16,-3-4-32 16,1-5-280-16,-1-2-184 0,-1-3-128 15,-7 2-32-15,3 0-24 16,-4 0-16-16,-2 2-24 0,-2 0 8 15,0 0 0 1,0 2 8 0,-2-2-56-16,-11 2 16 0,-1-2-24 15,-1 5-64-15,-1 2-72 0,3 3 88 16,-1 0 48-1,1 20 56-15,2 10-48 0,0 6 48 0,4 4 152 32,3-4 144-17,4-4 80-15,0-4 57 0,0-8-41 0,11-5-112 16,5-7-40-16,1-4-24 15,1-4-48-15,3 0-224 0,-2-4-224 16,1-13-632-16,1-6-561 16,-2-10-759-16,-3 5-1849 31,-3 5-656-16</inkml:trace>
  <inkml:trace contextRef="#ctx0" brushRef="#br0" timeOffset="68927.9424">11046 10261 184 0,'0'0'1776'0,"0"0"712"16,0 0-351-1,0 0-417 1,0 0-223-16,0 0-49 0,0 0-192 16,0 0-304-16,6 2-488 0,-12 24-7 0,-1 4 271 15,0-2-248-15,5-1-88 16,2-9-144-1,0-3-184-15,0-3-56 16,0-2 0 0,9-2 0-16,2-3-8 0,2-5-192 0,1 0-504 15,1 0-368-15,-1-14-393 0,3-11-855 16,-1 3-1833-16,-3 3-248 15</inkml:trace>
  <inkml:trace contextRef="#ctx0" brushRef="#br0" timeOffset="69177.9567">11046 10261 2832 0,'95'57'2689'32,"-95"-57"-585"-32,0 0-79 0,5-6-161 15,6-5-504-15,3-3-496 16,-2 1-279 15,5-2-225-31,-2 1-208 0,1 1-80 0,-3 5-72 0,-2-1-96 0,-3 3-336 31,-3 2-281-31,-2 4-335 0,-3 0-360 16,0 0-256-16,-5 0-945 0,-6 6-2528 15</inkml:trace>
  <inkml:trace contextRef="#ctx0" brushRef="#br0" timeOffset="69384.9685">11166 10224 5505 0,'0'0'1920'16,"0"0"-376"-16,0 0 337 0,0 0-441 16,0 0-872-16,0 0-144 15,36 109 64 1,-28-85-103-16,6 0-65 15,1-4-8-15,4-2 216 16,-2-4-296-16,-1-5-104 0,-1-4-80 16,-3-5-48-16,-4 0-32 0,1-5-424 15,-5-31-704 1,-1 4-1289-1,-3-3-4024-15</inkml:trace>
  <inkml:trace contextRef="#ctx0" brushRef="#br0" timeOffset="70805.0498">9401 11179 720 0,'0'0'1888'15,"0"0"-256"1,0 0-79-16,0 0 55 0,-40 0 56 0,31 3-535 16,3-3-177-16,1 1-128 15,3 1-48-15,2-2-392 0,0 2-344 31,13 0 24-31,27 1 40 16,24-2 456-16,37-1 97 0,37-1 143 31,37-20-48-31,4-5-96 0,-13-10-224 0,-37 2 800 16,-42 0-39-16,-21 2-713 0,-1 5-288 15,4 0-120 1,9-3 16 0,5 2-88-16,-10 7-56 31,-8 6 48-31,-14 4-184 0,-11 4 88 0,-13 3 88 0,-12 2 8 15,-11 2-120-15,-4 0-488 0,-15 0-1033 16,-9 3-2936 0</inkml:trace>
  <inkml:trace contextRef="#ctx0" brushRef="#br0" timeOffset="75446.3152">12325 10594 1712 0,'0'0'2136'0,"0"0"-1183"32,0 0-177-32,0 0 136 0,0 0-192 0,0 0-264 15,-49 49 48-15,39-48 184 16,2 1 89-16,-3-2-113 15,-3 0-96-15,-1 0-152 0,-6-2-56 16,-1-12-48 0,-2-4-56-1,-5-4 80-15,0-5-80 0,-2-3-112 16,2-2-40-16,3-1 56 0,5 0-64 15,8-1 0-15,4 1-88 16,9-2 0-16,0-1 0 0,4-4 0 31,18-2 8 0,7-2 48-31,4 2-56 0,6 6 0 0,5 7-8 0,3 9 0 0,6 10-8 16,5 10 0-16,4 0 0 16,3 20 8-16,-3 8-8 0,-2 7-96 15,-4 3 24-15,-6 2 16 0,-10 2 64 31,-9 0-8-15,-9 0-8-16,-7 0 8 0,-5 1-48 16,-8-6-32-16,-2-1 88 0,0-3 48 15,-12-3-40-15,-7-2 0 16,-6-6 136-16,-4-5-88 0,-2-2-56 31,0-5 96-15,4-4 0-16,4-3-8 0,11-3-16 15,3 0-24-15,4 0 8 0,0 0-48 16,3 0-8-16,-2 0 8 15,0 0-8-15,-1 0-112 0,1 0-184 16,-4 0-600 0,2 0-1112 15,-1 0-3890-31</inkml:trace>
  <inkml:trace contextRef="#ctx0" brushRef="#br0" timeOffset="76740.3893">13989 9461 4536 0,'0'0'2057'0,"0"0"-393"16,0 0-47-16,0 0-169 0,0 0-320 31,-121 2-424-31,90-4-360 16,-2-8 0-16,-7-3-87 15,-2-4 95-15,-5-5-16 0,0-6-128 16,-2-3 184-16,5-1-192 16,7 0-88-16,14 5 16 0,11 0-40 31,12-2-88-31,0-7 0 15,16-3 0-15,15-5 0 0,6-4 16 16,3 4-16 0,6 1 0-16,-2 11 0 0,5 6 0 0,5 14-48 15,1 9 0-15,1 3 40 16,0 8-8-16,-5 13 8 31,-5 9 8-31,-6 7 0 0,-3 1 72 16,-10 0-64-16,-8 2 56 0,-5 2 104 31,-5-2-56-31,-7 0-104 0,-2 3 104 0,0-4-104 15,0-3 120 1,-9-1-56-16,-5-7 0 16,-3-4 8-16,1-3-8 0,-1-2-16 15,0-5-8-15,5-4 24 31,0-3 128-31,5-1-136 0,1 0-64 0,-1-1 8 16,2-1 72-16,1-2-64 16,-1 0 80-1,3-2-40-15,0 0 48 0,0 0-48 0,-2 0-56 16,-17-8-1016-16,4-6-1464 15,-8 0-8035 17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2:37:14.4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22756 10075 2480 0,'0'0'2881'0,"0"0"-1153"0,0 0-232 31,0 0 345-31,0 0-313 16,0 0-384-16,0 0-304 0,0 0-79 15,0 0 23-15,0 0-128 16,0 0-128-1,0 0-72-15,0 1-112 0,-4 7-104 0,-2 8-104 32,-6 6 40-32,-1 7 80 15,-3-1-96-15,3-2-72 0,0-2-80 16,1-6 72-16,3-2 65 0,1-4 135 15,-2-2 16 1,-1 0 16-16,-3-2-48 0,-3 2-56 16,-10 3-48-1,-4 4-80-15,-6-1-24 16,-6 1-48-16,-2 2 88 15,1-5-88-15,-1-2 40 16,1-1 8 15,3-4-48-15,4-3 32-16,3 0-32 0,3 0 48 0,2 1-48 0,2-2 0 0,-4 3 0 0,-2 1 0 15,-7 3-8-15,-3-2 8 0,3 2-8 16,3-4 0-16,1-5 8 16,7-1 0-16,2 0 0 31,2 0 0-31,1 0 8 15,0-4-16-15,-3-2 48 0,0 2-40 0,-6 1-8 16,2-1 0-16,-5 0-48 16,5 1 32-16,0-1 16 15,2-2-112 1,2 2-32-1,0-2 96-15,-2 0 48 0,0 3-8 16,-2 0 0-16,-5 2 0 0,-1 1-128 16,-4 0 120-16,1 0-160 15,-2 7 56-15,4-1 40 0,0 0 32 16,5-3 48-16,4-2-136 15,0-1 88 17,2 0 48-32,2 0-8 0,1 0 8 0,0 0 64 0,-6 0-56 15,-1 0-8-15,-6 0-8 16,-4 5 8-16,-3 0 0 15,-8-1-96-15,2 0 88 16,-6-1-184-16,2-3 192 47,2 0-88-47,4 0 40 0,5-3-32 0,5-5 64 0,5-2 16 0,4 0-8 0,4-2 8 15,-1-2 0-15,0 0-8 0,1 1 8 32,-2-1 0-32,2 1 0 15,1 3 0 16,1 3-24-31,1 2 16 0,2 1-40 0,1 0 48 16,-2 0 8-16,3-2-8 16,1-2 0-16,-4035 1 16 0,8070-5-16 15,-4032-1-8-15,2-4 8 16,1 0-16-16,1-3-40 0,1-1 48 31,3-6-40-31,0 1 40 16,2-1 8-16,2 1-16 0,2 1-32 0,0 0 0 0,2 3-104 31,12 2 104-31,1 0 48 15,4 1 8-15,-1 0-8 0,-1 1-65 0,1 2 57 16,0-2 8 15,2 1 8-31,3-4-8 0,3-3 0 0,6-2 8 16,5 2 0-16,5-2 0 15,6 4 57-15,-2 2-17 16,1 2 0-16,1 0-8 0,-2 5-40 16,-2 1 0-16,-1 2 8 31,-1 5-8-31,0-2 0 0,-2 5 0 0,-2-2 0 15,-2 2 0-15,-3 0 0 16,-2 2 0-16,0 0 0 16,0 0 0-16,1 0-16 0,-1 0 0 15,-2 0 16-15,2 0 0 47,-4 4-8-47,2 2 8 0,-4-2 72 0,1 2-72 0,0-1-48 16,1 1 24-16,0-2 24 0,2 0 0 15,4-1 88-15,3-1-88 16,0 3 8-16,0-4 0 0,-1 3-8 47,-1 0 0-47,-3 1-8 0,-2-1 8 0,-5 1 8 15,-2 4-8-15,-1-4-8 0,-1 2 8 16,-1-3-104-16,2-1 96 0,-1 1 8 15,2-1 0 1,0-2 0-16,3-1 0 0,0 3 0 31,-2-3 0-31,2 2 8 0,0-2 0 16,-3 1-8-16,-2 2-8 0,0-1 8 15,-4 1 0-15,2 1-8 16,-2 1 8-16,1 1 0 16,1 0-8-16,3 0 8 15,0-2 0 16,3 1 0-31,2-2 8 0,0 0 0 0,1 0 0 0,-1-1-8 0,1-1 0 16,0 2 0-16,-5 1 0 16,1-2-8-16,-6 2 8 0,1 0 0 31,-2-2 0 0,0 2 0-31,-1-2 0 0,3-2 0 0,-1 0 16 0,2 0-16 0,1 0 56 16,-1 0-56-16,0 0 0 15,-2 0 0-15,-1 0 8 0,-1 0 40 31,1 0-48-31,-3 2 8 16,3-2-8 0,-4 2-16-16,3-2 16 0,-2 0 0 0,1 2 8 15,1-2-8-15,1 2 8 16,-1-2-8-16,1 3-64 0,-3-2 64 15,-1 0 32 1,-3 4-32-16,1-4-128 16,2 4 96-1,-1-4-16 1,0 4 72-16,0-3-32 0,0 0 8 0,0 0-97 0,-1 0 89 15,-2 0-32-15,-1 0 32 16,-1 0-72-16,-2 0 16 16,0 0 8-16,-2 0 48 15,-2-2 8 16,2 2-8-31,-2-2 0 0,2 3-32 0,2-2 40 0,1 4 0 0,-1 0 0 16,2 1 0 0,2 4 0-16,-2 0-8 15,1 3 8-15,-3-2-8 0,3-1 8 16,-2-2-8-16,-2 0-64 31,0 0 24-15,2 3 40-16,-1-4 0 0,-2 4-40 0,3-4 32 15,-3 3-32-15,0-4 48 16,1 0-8-16,-3-2 8 0,0-1 0 15,0-3 0-15,0 1 0 16,0-1 0-16,0 0 0 16,0 0 0-16,0 0 8 0,0 0-8 31,0 0 0-31,2 0-8 0,-2 0 0 15,0 0 0-15,2 0 0 0,-2 0-40 16,0 0-8-16,0 0 48 16,0 0-8-16,0 0 8 15,0 0-40 1,0 0 48-16,0 3-64 15,0 0 56-15,0 4 8 16,0 1-8-16,2-5 0 0,1 1 8 0,-3-2 0 16,2 1 0-16,-2-3 0 15,0 0 8-15,0 0 40 16,0 0 8-1,0-5-56 1,-5-9-352-16,-11-5-3489 0</inkml:trace>
  <inkml:trace contextRef="#ctx0" brushRef="#br0" timeOffset="4453.2547">20400 10708 3272 0,'0'0'1689'16,"0"0"-489"-16,0 0 256 16,0 0-168-16,0 0-327 0,0 0-209 15,0 0-88 1,0 0-16-16,10 0 24 0,11 0 112 15,2 0-224-15,9 0-47 0,3 0-161 32,6 0-120-32,1 0-56 15,7 0 64-15,0 0 0 0,4 0 0 16,1-4-64-1,-5-1-8-15,-9 0-16 0,-6 1-80 0,-10 1-24 32,-11 0-40-32,-6 3 0 31,-3 0 48-31,-4-2 16 0,0 2 24 15,0 0 16-15,0-2-112 16,0-2-184 0,0-2-888-16,-2-7-1033 15,0 0-2616-15,2 3-3608 0</inkml:trace>
  <inkml:trace contextRef="#ctx0" brushRef="#br0" timeOffset="4860.278">20843 10500 4689 0,'0'0'1976'0,"0"0"-576"0,0 0 313 16,0 0-601-16,0 0-712 0,0 0-128 16,0 0 176-16,53 36-80 15,-29-16-64-15,3 0-48 0,-5 0-32 16,1 0-96-16,-5-4 24 31,-1 1 0-31,-1-2-48 16,-3-3-40-16,-3 0-56 0,0-1 56 15,-3-4-56-15,-2 1 48 16,-3 0 8-16,-2 0-8 0,0 5 49 15,-5 0 47-15,-19 5-152 32,-28 8-184-17,6-1-1729-15,1-7-5849 0</inkml:trace>
  <inkml:trace contextRef="#ctx0" brushRef="#br0" timeOffset="5572.3188">20367 11091 4672 0,'0'0'1977'15,"0"0"-833"1,0 0 376-16,0 0-375 16,0 0-609-16,0 0-128 15,0 0 32-15,92-9-48 0,-54 9 96 16,4 0 24 15,8 3-80-31,0 1 105 0,3 2-137 0,2-2-168 16,-5 0-136-16,2-2 0 15,-7 2-40-15,-6-4-40 0,-3 0-8 16,-4 0 72-16,-6 0-72 15,-5 0 0-15,-6 0-8 32,-4 0-104-32,-6 0-208 0,-3 0-408 15,-2-2-385-15,0-2-1247 16,-15 0-3770-16</inkml:trace>
  <inkml:trace contextRef="#ctx0" brushRef="#br0" timeOffset="5872.3359">20925 10924 2528 0,'0'0'4121'0,"0"0"-3081"0,0 0 16 0,0 0 313 16,0 0-489-16,76 35-440 0,-54-20-208 16,0-5-136-16,-2 1-40 15,-4-1 0-15,-3-1 168 0,-2-2 96 0,-4-2-24 31,-4 1-8-15,-3 5-56-16,0-1-8 0,-12 6 24 16,-15 4-248-16,-24 13-456 0,6-2-1360 15,3-6-3753-15</inkml:trace>
  <inkml:trace contextRef="#ctx0" brushRef="#br0" timeOffset="6465.3698">20507 11418 4456 0,'0'0'2953'0,"0"0"-1529"0,0 0-303 16,0 0 271-16,0 0-496 16,0 0-328 15,0 0-168-31,124-12 64 0,-87 12-55 0,4 2-57 15,1 4-248-15,0 0 112 16,-3 0 40-16,-2-2-104 0,-5 0-56 16,-3-1-40-16,-8-3-8 15,0 0-40-15,-5 0-8 16,-3 0-48-1,-4 0-496-15,-2 0-689 16,-7 0-967-16,0 0-2817 0</inkml:trace>
  <inkml:trace contextRef="#ctx0" brushRef="#br0" timeOffset="6757.3865">20916 11236 4977 0,'0'0'2472'0,"0"0"-1752"0,0 0 424 0,0 0 49 0,0 0-553 0,143 14-288 16,-112 1-200-16,-4 0-72 15,-3 2-72-15,-6 0 72 16,-7 1-80-16,-6 0 16 16,-5 0 72-1,0 3-24 1,-16 0 40-1,-13 3-104-15,-25 2-152 0,8-3-1368 0,0-10-4153 0</inkml:trace>
  <inkml:trace contextRef="#ctx0" brushRef="#br0" timeOffset="7329.4193">20490 11678 4961 0,'0'0'2144'0,"0"0"-1648"15,0 0-64-15,0 0 280 0,0 0-104 16,0 0-343-16,132 11-89 15,-90-9 120 1,0 0 40-16,3-1-136 16,-3 2-48-16,-3-3 0 0,-4 0 32 15,-1 0-56-15,-3 0-48 16,-4 0-80-16,-4 0 48 0,2 0-48 15,-5-6-280-15,1-7-624 16,-6 4-601 0,-6-3-1303-16</inkml:trace>
  <inkml:trace contextRef="#ctx0" brushRef="#br0" timeOffset="7651.4377">20969 11510 4136 0,'0'0'2185'0,"0"0"-1401"31,0 0 544-31,0 0-215 0,0 0-345 16,0 0-424-16,125 7-160 0,-102 2-40 16,-6 4-40-16,-1-2-48 15,-7 3-40-15,-7-2 64 16,-2 2 80-16,0-1 64 0,-5 1 88 31,-13 0-152-31,-22 8-160 0,3 0-592 16,-1-4-4545-16</inkml:trace>
  <inkml:trace contextRef="#ctx0" brushRef="#br0" timeOffset="8294.4744">20521 12222 5753 0,'0'0'2168'16,"0"0"-1296"-1,0 0 793-15,0 0-273 0,0 0-424 0,126-39-248 16,-81 32-183-1,6 3 7-15,-3 0-88 16,-1 4-96-16,-1 0-112 16,-5 0-120-16,-5 0-56 15,-5 0-24-15,-4 0-40 31,-6 0 48-31,-2 0-56 0,-6 0-56 0,-4 0-272 16,-5-2-504-16,3 0-489 16,-3-4-591-16,1 0-1145 15,-1 0-2800-15</inkml:trace>
  <inkml:trace contextRef="#ctx0" brushRef="#br0" timeOffset="8572.4904">20994 12019 3504 0,'0'0'1985'0,"0"0"-1121"16,0 0 592-16,0 0-216 15,0 0-223-15,0 0-401 0,89-11-176 16,-69 17 64-16,-2 9-136 0,-5 3-64 16,-3 3-24 15,-6 0 80-31,-2-2-96 0,-2-3-72 0,0 1-88 15,0 2-104-15,-20 8-456 16,-7-6-1904-16,0-2-5642 0</inkml:trace>
  <inkml:trace contextRef="#ctx0" brushRef="#br0" timeOffset="9169.5245">20468 12503 5801 0,'0'0'1856'0,"0"0"-1104"15,0 0 305-15,0 0 31 0,0 0-264 16,119-10-312-16,-69 10 104 31,2 0 48-31,2 0-160 0,-2 0-47 16,0 0-65-16,-5 0-96 15,-3 0-112-15,-8 0-72 0,-3 0-24 32,-8 0-72-32,-5 0-8 0,-7-2-8 0,-6 2-208 31,-3 0-480-31,-4 0-721 0,0 0-1383 15,-7 4-3538-15</inkml:trace>
  <inkml:trace contextRef="#ctx0" brushRef="#br0" timeOffset="9426.5392">20951 12381 536 0,'0'0'6961'0,"0"0"-5585"15,0 0-1048-15,0 0 353 0,0 0 143 31,0 0-368-31,74 50-216 16,-54-34-40-16,-2 2 8 0,-5-2-152 16,-8 2 48-16,-5-1-8 15,0 2-96-15,-15 4-24 0,-6-6-944 16,-3-3-3169-16</inkml:trace>
  <inkml:trace contextRef="#ctx0" brushRef="#br0" timeOffset="10020.5732">20539 13016 5025 0,'0'0'1744'0,"0"0"-360"0,0 0-7 16,0 0-89-16,116 0-416 16,-79-2-288-1,4-2-216-15,-2-2 144 0,-4-1 0 0,-2 4-232 16,-6-1-151-16,-5 0-81 15,-4 2-40 1,-3-2-8-16,1-2-137 0,-1 0-287 16,4-4-464-16,5-2-920 15,-3 2-721 1,-4 4-1808-16</inkml:trace>
  <inkml:trace contextRef="#ctx0" brushRef="#br0" timeOffset="10337.5913">20992 12782 4216 0,'0'0'2505'16,"0"0"-1281"-16,0 0-192 0,0 0-407 15,0 0 439-15,0 0-264 16,0 0-296-16,82 64-56 31,-55-51-24-31,-1 2-168 0,1-3-104 16,-2-1-96-16,-6 2 40 15,0-3-88-15,-9-2 40 0,-2-2-48 16,-4 0 16-16,-4 4-8 16,0 0 72 15,-18 7 120-31,-9 0-200 0,-21 7-560 0,3-3-1496 15,5-7-4113-15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2:37:49.8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7487 6593 2616 0,'0'0'2345'0,"0"0"-1129"16,0 0-192-16,0 2 264 0,0-2-135 15,0 0-337-15,0 0-376 16,0 0-256-16,7 0 48 0,7 2 280 16,3 3 152-16,14-1 208 31,14-1 41-31,20 1-105 15,35 5-80-15,49-2 16 0,45 2-192 16,11-1-88-16,-12-7-208 16,-31-1-56-16,-49 0-112 0,-26 0-8 15,-23 0-16 16,-6 0-56-31,5-4 0 0,3 0 152 0,4-1-152 16,-15-1 200-16,-8-3-152 0,-11 3 57 16,-12-1-113-16,-24-13-185 15,0 6-1775-15,-16-5-6594 0</inkml:trace>
  <inkml:trace contextRef="#ctx0" brushRef="#br0" timeOffset="1062.0607">12777 6595 5233 0,'0'0'2696'0,"0"0"-1624"15,0 0 425 1,0 0 47-16,0 0 64 16,0 0-391-16,0 0-209 15,0 0-48-15,-52-10-120 16,52 10-192-16,0 0-256 0,0 0-135 15,0 0-41-15,8 0-208 16,23 0 0-16,19 0 312 0,20 0 0 31,37 0-8-31,26-6-112 16,25 0-96-16,-15 2-40 0,-27 4-64 15,-36 0 0-15,-18 0-104 16,10 6-248-16,6 5-120 16,2 0 392-16,-11-1 80 0,-13-4-8 31,-12-2 0-16,-11 1 8-15,-12-5 0 0,-13 0-120 0,-8-11-504 16,-19-11-1153-16,-14-8-7881 0</inkml:trace>
  <inkml:trace contextRef="#ctx0" brushRef="#br0" timeOffset="2348.1343">10899 4825 2680 0,'0'0'4529'0,"0"0"-3273"0,0 0-223 16,0 0 191-16,0 0-104 15,-81 52-456 1,50-22-400-16,-7 12-136 0,-10 10 16 0,-8 8 64 0,-4 8 0 16,-1 1 16-16,4-6 217 15,7-7 95-15,6-9-112 16,8-8-232-1,7-12-16-15,7-9 40 16,7-6-40-16,1-4 16 16,5-3-120-1,3-5-72-15,-6 0-72 0,3 0-1304 0,1 0-2833 16</inkml:trace>
  <inkml:trace contextRef="#ctx0" brushRef="#br0" timeOffset="2834.1621">10263 5264 5329 0,'0'0'4024'16,"0"0"-3111"0,0 0-329-16,0 0 392 0,0 0-152 15,0 0-312-15,0 0 64 16,-44 114-191-16,28-78 119 15,1-6 160-15,1-6-280 0,5-6-120 16,3-6-56-16,4-6-200 31,2-1 72-31,0-1-8 0,0-3-144 16,0 2 56-16,2 1 16 15,13-4 80-15,11 0 160 0,11 0-64 16,12-15-120-16,42-21-56 0,-12 2-1112 16,-6 2-3729-16</inkml:trace>
  <inkml:trace contextRef="#ctx0" brushRef="#br0" timeOffset="3466.1982">11810 4953 7705 0,'0'0'2001'16,"0"0"-225"-1,0 0-216-15,0 0-535 0,0 0-585 0,0 0-368 16,0-4 8-16,22 4-72 31,5 8 0-31,6 8-8 0,6 6 328 16,5 6-56-16,7 4 56 15,6 8-152 1,11 4-72-16,1 5 592 0,0 1-392 0,-5-2-104 16,-4-2-120-16,-6-2-32 31,-4-2-48-31,-8-6 8 0,-7-4 0 15,-6-5-8-15,-6-8 56 16,-8-6-56-16,-9-5 8 31,-1-4 0-31,-5-4 80 0,0 0-88 0,-9-25-376 0,-11-3-2136 16,-5-3-9227-1</inkml:trace>
  <inkml:trace contextRef="#ctx0" brushRef="#br0" timeOffset="3848.2201">12581 5170 7281 0,'0'0'1856'16,"0"0"-1303"-16,0 0-369 15,0 0 528-15,0 0 400 0,0 0-256 16,24 72-360-16,-12-44 224 15,3 0 177-15,1 4-281 32,1 2-136-32,1 3-72 0,-3 3-168 15,1-4-24-15,-3 0 64 16,-3-4-128-16,-1-4-136 0,-5-4 256 15,0-6-72-15,-2-4-120 16,1-8 48-16,-3-2 32 16,0-4-160-1,0 0 200 1,0 0 392-16,-9 0-23 0,-56 0-569 0,3 0-1745 15,-9 0-3864-15</inkml:trace>
  <inkml:trace contextRef="#ctx0" brushRef="#br0" timeOffset="18763.0732">12012 7590 5601 0,'0'0'2880'0,"0"0"-1719"0,0 0-801 16,0 0 544-16,0 0 200 31,0 0-352-31,0 0-344 0,0 0-56 16,0 0-24-16,0 6 113 15,0 8-137-15,5 4 320 16,-3 3-264-16,3 4-32 0,-3 4 144 0,3 0-192 16,-3 3-136-16,0 1-8 15,0-1-72 1,-2 0 120-16,0 1-80 15,0 2-56-15,0 4 24 16,0 0 72-16,-2 1-16 0,-7-4-8 16,2-3 88-16,0-6-72 15,1-7-128-15,2-4 168 16,-1-3-96-1,1-5-72 1,-1 2 104-16,-4 2-104 0,0 2 128 16,-6 0-136-16,-1 2 0 15,-2 1 16-15,-1 1 105 0,-2 1-121 16,1-3-8-16,0-1 8 0,0 0-8 31,-3-1-40-15,4-1 40-16,-1-5-65 0,1 1 73 15,2 1 81-15,-1-2-81 16,1 1-73-16,-4 3 73 0,-1-3 0 15,-3 3 32 1,-1 0-104-16,-3 0 64 0,-2-2 8 16,-2 0 80-16,-2-2-72 31,4-2 1-31,2 1-1 0,5-4 0 0,0 2 0 0,1-1 8 15,4-1-8-15,0 4-8 16,-1-4 8 0,3 4 0-16,-1-2 0 15,-3-1-8-15,2 2-8 31,-4-1 8-31,1-1 0 0,2-1 0 16,-2 2-48-16,-1 0 120 0,-2 2-72 0,4-1 8 0,-4-1-8 31,0 2 0-31,1-1-96 0,2-3 96 16,-3 2 24-16,1-4-24 15,-1 4 0 17,3-3 0-32,0 2 24 0,1-1-24 0,4 4-8 0,-1 2-8 0,-2-1 8 31,0 3-33-31,0 1 41 0,-1-4 0 15,4 0 0-15,-3-4 0 16,2 0 8-16,-2-4 0 0,2 2 1 31,1-2-1-15,-2 0 40-16,2 0-48 0,-1 1 0 0,1 4 0 15,0-1 0-15,-1 0 0 16,3-2 0-16,-1 0 0 0,1 0 0 16,1-2 8-16,1 0 0 0,0 0-8 15,-1 0 8 1,1 0-8-16,-1 0 8 15,-1 0 96 1,1-2-104-16,-3 0-56 0,-1 2 48 0,1-2 8 16,-4 2 96-16,1-2-96 15,-2 0 0-15,2-2-48 0,-1-2 40 16,2-1 8 15,-4-2 56-31,3 1-48 0,-1 0-8 16,0 2 0-16,1 1 8 15,0 2 0-15,0 0 0 0,0 3 88 16,0-1-96-1,0-1-64-15,-1-1 64 32,2 1 8-32,-2-3-8 0,1 1 0 0,1-4 72 15,0 2-72-15,-1-4 8 0,1 1-72 16,-2 2 64-16,2-1-8 0,-3-1 8 15,3 4 88-15,4 1-80 16,-1-1-8-16,5 2-56 31,-1-3 56-15,2 2 0-16,1-2 0 0,0-1 0 0,0 2 24 0,0-5-24 15,3 0 0-15,-4-1-8 0,1-1-104 16,3 0 112 0,-1 1 40-16,1-2-40 15,1 3 0 16,0 0 0-31,3 4-96 0,0-1 88 0,-2 3 8 0,2 0 72 16,-3-1-72-16,3-1 0 0,-5-2-8 0,2 0 0 16,1-4 8-16,-2 1-8 31,1-6-56-31,1 1 48 31,0 0 16-31,0 0-8 0,2 0 16 16,0 0-16-16,2 2-16 0,-2 0 24 0,0 0 0 0,0 0 0 15,2-1 0-15,0 1 0 31,0 0 0-31,0-1-72 0,0-1 64 16,0-5 0 15,2 1 8-31,6-2-8 0,2 0 0 0,-3 2 8 0,-3 4 0 0,0 2 48 16,-2 1-48-16,0-2 8 31,1 0 0-31,2 1-8 0,-1-1 0 16,1-1-8-16,1 2 8 15,0 0-8 1,2 0 8-16,-2-1-8 15,3 0 8-15,2-2 0 0,1-1-8 0,1-1 0 16,3-4 8 0,-1 3-8-16,1 4 8 15,-3 2-8 1,1 2 0 15,-4 4-65-31,3 0 73 0,-1 2-8 0,-1 0 8 0,0 1-8 0,3-3 8 0,1-3 0 16,3-1 8-1,2-2-8-15,1-2 0 0,7 0-16 0,-1 0 16 16,0-2 0-1,2 4 0-15,-5 1 0 0,-6 5-8 32,-2 1 8-32,-3 3-8 0,-2 2-56 15,4 0 64-15,4-3-8 0,2 2 8 16,4-3 0-16,0-1 0 15,2 1 0-15,-1 1 48 16,3-1-48-16,-5 2 48 0,-1 0-112 16,-5 2 56-1,-3 2-64 1,-3 0 72-16,1 0 24 0,0 0-24 15,1 0 0-15,-1-2-8 16,3 0 8-16,4-1 0 16,2-1 8-16,2 0 72 0,1-2-64 15,2 3-16-15,2-3-80 31,-5 2 72-31,2-2 8 0,-3 3 8 16,0-1 64-16,-2 3-72 16,0 1 0-16,-1-3 8 0,-1 2 0 15,4 1-8-15,-1-3 0 0,1 1 8 16,1 1-16-1,0-2-24 1,-1 2 32-16,-3-2 8 16,0 3 0-16,-4-1 0 0,1 1-8 15,-1 0 0-15,-3 0 0 0,-1 0-8 16,-1 0 8-16,-3 0-8 0,4 0 8 31,1 0-16-15,3 0 16-16,1 0-8 15,4 0 8-15,-4 0 0 0,1 0-80 0,1 0 72 16,-4 0 0-16,-2 0-8 0,0 0 8 15,0 0 8 1,-1 0-8 0,-1 0 8-16,-3 0 0 31,4 0 0-31,-3 0 0 0,2 0 0 0,1 0 0 0,-2 0 0 15,3 0-8-15,1 1 16 0,-1 3-16 16,3 0 8-16,-1-2 0 31,1 2-8-31,0-1 0 0,0-2 16 16,-4 2-16-1,5-2-24-15,-4 2 32 0,3 1 0 16,-1-1 8-16,1 1-8 0,-1 1 8 0,1-2 0 16,-1 0-8-1,1 0 64 1,-1 1-64-16,4-1-16 0,-4-2 16 15,3 2 40-15,0-1-40 32,2 2-56-32,0 0 56 0,0 0 0 0,0 0 64 0,-2-1-128 0,1 1 56 31,0 1 0-16,1-2 8-15,-3 4 0 0,4-3 64 16,-4 2-64-16,0-2 0 31,0 2 0-31,-2 1 0 16,-2-3 0-16,1 2 0 0,-3 1 0 0,1-1 0 15,-1-2-8-15,-3 2 8 0,2 0-8 16,-2-2 8-16,-1 3 0 16,0-4 0-16,2 1-8 15,0-3 16 16,-1 4-8-31,1-1 0 0,3-2 0 0,-7 0 0 16,5 0 0-16,-3 0 0 0,-3 0 0 16,1 0 0-16,-1 0 0 15,-2-2-8-15,-2 2 8 16,2-2-8-16,-2 0 0 0,3 0 0 0,-1 2-40 31,0 0 40-15,5 2-80-16,0 2-24 0,1 0 112 0,-1 2 48 15,-1-2-40-15,0-2-8 16,-2-2-8-16,-4 0 8 15,2-2-8-15,-2 2-376 0,0 0-888 16,-6-2-3145 15</inkml:trace>
  <inkml:trace contextRef="#ctx0" brushRef="#br0" timeOffset="23748.3583">11429 8805 8145 0,'0'0'4129'0,"0"0"-3105"0,0 0-79 0,0 4 143 16,0 13-584 0,2 10-176-16,0 3 8 0,0 3 152 0,-2-3-32 15,0-4-88-15,0-5-216 16,0-4 48-16,0-8 16 15,0 0-8-15,0-4-23 0,0 4-49 16,-4 0-64-16,-5 6-8 31,0 1-16-15,2-2-40-16,1-3 0 0,1-2-8 0,3-5 48 15,2-4-48-15,0 0-40 0,0 0 40 16,0-21 152-16,18-8-152 16,2-8 48-16,4 1-96 31,3 1-32-31,-2 6 8 0,-3 6 72 31,0 2-192-31,-4 7 96 0,-3 2 88 0,-1 4-40 0,-5 4 48 16,0 2-48-16,0 2 31 15,-2 0-39-15,-3 4 16 16,0 17 40-1,-1 4 8-15,-3 8 40 0,0 3-48 32,0-3-368-32,0-4-800 0,0-8-1088 0,2-6-2305 0,4-9-2753 15</inkml:trace>
  <inkml:trace contextRef="#ctx0" brushRef="#br0" timeOffset="23994.3724">11717 8978 3632 0,'0'0'4529'0,"0"0"-3769"0,0 0 65 0,0 0 927 15,0 0-536 1,0 0-760-16,0 0-272 16,0 0-112-16,10 18 72 0,-3-18-8 15,2 0 64-15,2-4-39 31,-4-2-9-31,-3-1-80 0,-2 6-16 0,-2-2 8 0,0 2 48 32,0-4-112-32,0-4-673 0,-4-1-2391 15,-5-2-3906-15</inkml:trace>
  <inkml:trace contextRef="#ctx0" brushRef="#br0" timeOffset="24377.3943">11717 8978 3136 0,'108'-72'2329'0,"-94"72"-225"16,3 0-79-16,4 0-113 0,0 0-576 15,0-11-496-15,-1-5-407 16,-5 0-201-16,-1 0-232 0,-3 4-433 31,-4 6-959-31,-5 3-576 16,-2 3-521-16,0 0-191 0,0 0 655 15,-5 3 1257-15,-8 1 768 16,-3-4 1408-16,1 0 649 0,-3 0 423 16,3-2-175-16,3-4-209 0,4 0-463 31,3 6-233-31,1 0-312 15,4 0-360-15,0 2-496 0,0 18-232 16,0 10 0-16,0 6 56 16,0 3-56-16,0-2 0 0,0-2 8 31,0-9-8 0,0-7 8-31,0-4-8 0,0-9-8 0,0-4-344 0,2-2-216 0,7 0-416 16,5-14 256-16,5-22-504 0,1 1-2777 15,-6 3-4593-15</inkml:trace>
  <inkml:trace contextRef="#ctx0" brushRef="#br0" timeOffset="24747.4155">12140 8771 8489 0,'0'0'3969'16,"0"0"-3017"15,0 0-7-31,0 0-289 0,0 0 272 0,0 0-248 0,0 0-280 0,138-14-208 31,-105 4-104-31,-4-2-88 0,-4 2-568 16,-8 0-768-16,-5-2-921 15,-8 2-2840 1,-2-1-1664-16</inkml:trace>
  <inkml:trace contextRef="#ctx0" brushRef="#br0" timeOffset="24906.4245">12278 8607 4120 0,'0'0'2753'0,"0"0"-1369"31,0 0 137-31,0 0 215 0,-7 119-448 0,7-74-432 0,0-3-399 16,0-2-129-1,0-8-216-15,9-7-112 0,2-7-208 16,14-11-1145 0,-5-4-1823-16,-1-3-3810 0</inkml:trace>
  <inkml:trace contextRef="#ctx0" brushRef="#br0" timeOffset="25176.44">12474 8787 3488 0,'0'0'4513'16,"0"0"-2752"-16,0 0-257 0,0 0-656 15,0 0-440 1,0 0-104-16,0 0-144 0,0 89 16 16,0-80-56-16,2-5 8 15,4-4 8-15,2 0 8 16,-2-1 96-16,-2-16 65 15,-1-3-65-15,-3 0-80 0,0 2-16 32,-5 2-144-32,-11 6-328 0,-5 5-913 15,0 5-1455-15,6 0-3874 0</inkml:trace>
  <inkml:trace contextRef="#ctx0" brushRef="#br0" timeOffset="25347.4498">12474 8787 5577 0,'76'-26'2256'0,"-65"30"-671"15,-1-1 247-15,7-3-344 16,0 0-648-16,3-11-432 0,7-9-231 16,2-4-177-1,4-10-313 16,-6 6-2031-31,-7 6-2489 0</inkml:trace>
  <inkml:trace contextRef="#ctx0" brushRef="#br0" timeOffset="25535.4605">12698 8587 3624 0,'0'0'4241'15,"0"0"-2248"1,0 0 375-16,0 0-407 0,0 0-921 0,0 0-744 16,0 0-112-1,-17 89 104-15,21-44-128 0,3 2-48 0,3-6-112 31,-2-3-408-31,7-10-1096 0,1-10-1545 16,-1-10-2704 0</inkml:trace>
  <inkml:trace contextRef="#ctx0" brushRef="#br0" timeOffset="25844.4782">12881 8701 4096 0,'0'0'2945'0,"0"0"-1041"15,0 0 393-15,0 0-425 0,0 0-960 16,0 0-303-16,0 0-25 15,-115 62-152-15,110-40-216 16,5-4-96 0,0-2-112-16,3-9 64 15,10-2-72-15,5-5-8 0,1 0-216 16,2-6-88 15,-1-12-120-31,-3-4-88 0,0 0 160 0,-9 6 111 0,-1 4 145 16,-3 8 104-1,-4 4 0-15,0 0 257 0,0 4-73 16,0 14 40-16,0 3-128 15,0-4-88-15,2 1-8 32,6-9-905-32,-2-6-1735 0,-2-3-3105 0</inkml:trace>
  <inkml:trace contextRef="#ctx0" brushRef="#br0" timeOffset="26085.492">12966 8432 6585 0,'0'0'2416'0,"0"0"-1639"0,0 0 151 15,0 0 128-15,0 0-512 16,12 105-336-16,-6-61 0 16,3 0 16-16,0 2-96 0,2-6 136 15,-2-6 216-15,0-8 97 16,2-8-249-1,0-8-168-15,2-8-40 16,5-2-120-16,18-26-192 0,-5-8-2177 16,0-4-5537-16</inkml:trace>
  <inkml:trace contextRef="#ctx0" brushRef="#br0" timeOffset="26747.5299">13527 8437 7817 0,'0'0'2705'15,"0"0"-1273"-15,0 0-296 16,0 0-224-16,-62 107-463 0,43-51-297 31,-4 11 56-31,0 1-48 0,6-2 152 0,-1-10 192 0,7-12-64 31,2-12-72-31,2-12-56 16,3-7-168-16,-1-7 48 16,1-4-24-16,0-2-168 0,-4 0-944 15,2-6-4385 16</inkml:trace>
  <inkml:trace contextRef="#ctx0" brushRef="#br0" timeOffset="27253.5588">13664 8715 6057 0,'0'0'4265'15,"0"0"-3593"-15,0 0-312 0,0 0 888 16,-23 114-296-16,21-86-552 0,2-6-223 31,0-6-113-15,-2-5-48-16,2-5 80 0,0-6-16 15,0 0 424-15,0 0 336 0,0-15-368 16,0-7-344-16,0-4-128 0,0-4-112 16,13 0-56-16,5 4-8 31,2 8 0-16,-2 10 24-15,0 8 24 0,-3 6 56 0,-1 20 72 16,-5 8 16-16,-3 4-8 16,1-4 0-16,0-6-8 0,2-7-640 15,-1-12-1081-15,11-9-1159 16,-4-9-1505-1,1-12-392 17</inkml:trace>
  <inkml:trace contextRef="#ctx0" brushRef="#br0" timeOffset="27349.5643">13928 8847 3392 0,'0'0'1905'0,"0"0"-689"0,0 0 440 16,0 0-71-1,0 0-809-15,0 0-208 16,0 0 392 15,8-2-960-31,-8-19-392 0,-12 0-2145 0,-3 3-4376 0</inkml:trace>
  <inkml:trace contextRef="#ctx0" brushRef="#br0" timeOffset="27493.5725">13928 8847 2896 0,'12'-104'1664'0,"3"99"-687"0,3 4-41 0,7-4-344 0,-1-1-336 15,1 4-176-15,4-9-80 32,-5 3-2040-32,-9 0-2153 0</inkml:trace>
  <inkml:trace contextRef="#ctx0" brushRef="#br0" timeOffset="27681.5833">14096 8600 3344 0,'0'0'5289'0,"0"0"-4360"16,0 0 151-16,0 0 952 0,0 0-599 15,-9 121-697-15,9-91-216 0,0-2-40 32,0-8-120-32,0-4-216 0,3-6-56 0,5-6-88 15,5-4-320 1,18-4-656-16,-2-16-881 15,-2 2-3896-15</inkml:trace>
  <inkml:trace contextRef="#ctx0" brushRef="#br0" timeOffset="28177.6117">14530 8793 4721 0,'0'0'2456'31,"0"0"-1168"-15,0 0 577-16,0 0-265 0,0 0-720 0,0 0-456 15,0 0-64-15,0 0-8 0,-31 99-167 16,42-90-105-16,3 3-16 15,-1-1 24-15,3-3-88 16,-1-1-192 15,1-4-201-31,-3-3-231 0,0 0 176 0,1-17 264 0,-5-5 128 16,0-5 48-16,-5 0 8 15,-1-3 0-15,-3 4 160 0,0 7 192 16,0 2 208 0,0 11 377 15,0 6 7-31,0 0-376 0,0 10-448 15,0 16-112-15,0 6-16 0,0 2-16 0,4 1-616 0,7-2-1017 16,-2-7-1583-16,0-11-633 16</inkml:trace>
  <inkml:trace contextRef="#ctx0" brushRef="#br0" timeOffset="28439.6266">14751 8675 7041 0,'0'0'1728'0,"0"0"-1055"0,0 104 543 0,0-57-32 0,4 1-640 15,3-9-272-15,2-5 16 0,2-7-216 31,0-13-72-31,7-14-872 16,-2-6-1384-16,-3-19-2169 0</inkml:trace>
  <inkml:trace contextRef="#ctx0" brushRef="#br0" timeOffset="28635.6378">14911 8528 6025 0,'0'0'2096'0,"0"0"-1280"15,0 0 809-15,0 107-57 16,0-63-800-1,0 2-512-15,0 3-72 0,0-5-8 16,0-5-112-16,7-7 24 16,0-8-88-16,2-8 16 15,1-6 40-15,2-7 24 0,10-3-80 16,-2-17-616 15,-4-2-3425-31</inkml:trace>
  <inkml:trace contextRef="#ctx0" brushRef="#br0" timeOffset="48762.7891">13300 11809 4705 0,'0'0'1584'15,"0"0"-832"-15,0 0 448 0,0 0 49 32,0 0-401-32,0 0-360 15,0 0-32 1,0 0 96-16,0 0-120 0,0 0-144 0,0 0-32 15,0 0 72-15,0 0 24 16,0 0-16-16,0 0 9 0,0 0-33 31,0 0 24-31,0 0-88 16,0 0-80-16,0 7-56 15,0 6-104-15,0 5 56 0,0 4 16 0,0 6-72 16,3 0 56-16,-1 3 40 16,-2-4-48-16,0-1 40 15,0-3 24 1,0-3-112-16,0-3 64 15,0 0 8-15,0-1 16 32,0 0 40-32,-5 0 16 0,-3 2 40 0,0 2-88 0,-2-2-8 15,1 0-88-15,-5 1 64 16,1-5-24-1,0 5-48-15,-3 2 8 16,-2-2 16-16,3 2-16 0,-1-2 40 16,3-1-48 15,0-1 0-31,-1-3 16 0,1-2-8 0,-1-2 64 0,-1 0-64 15,-3 0 64-15,0-2-72 16,0 0 48-16,-2-2-32 31,2 0 80-31,-2 1-16 31,1-1-8-31,-2 0-64 0,1 3 0 0,-2-3 48 0,2 0-8 0,-1 2-48 16,-1-1 0-16,-2-2 8 16,-1 1 0-16,-4 0 0 15,-2 0-8-15,0 0 16 0,-4-2-8 16,1 0-8-16,3 0 72 15,0 0-56 1,2 1 64-16,2-3-80 0,0 4-8 16,0 1 8-1,-2-1 0-15,2 2 16 16,-2 1-16-16,-1-2 0 0,2 0-8 0,-1-1 16 15,1 1 32-15,-1-1-32 16,0 0 64-16,0 0-72 31,-2 3-16-31,0-1 16 0,-3-1 56 16,1 1-48-16,-3 2-8 0,0 1-56 15,-4 0 56-15,-2 1 96 0,-6 2-88 32,3-1-8-32,-7-2 8 31,3 0 40-31,0-1 48 0,0-1-88 0,3 2 232 0,1-1 113 15,-2 0-137-15,2 0-120 0,-1-1-72 16,-1 2-16-16,3-1 40 16,1-2-32-16,3-2-16 15,2 0 16 1,3-2-8-1,-2 0 0-15,4-3 0 0,4 2 0 16,0-3 40-16,3 2-48 0,-1-2 0 16,-2 0-24-16,0 1-24 15,-2 2 48-15,0-1-8 31,-3-1 0-31,1 2 8 32,0 1 0-32,-2-2 0 0,4-2-8 0,0 2 8 0,0-2 0 15,3 0-8-15,1 0 8 0,-2 0 0 0,-2 2 0 16,2-2 8-1,-5 2-8 1,1 0 8-16,-1-2-8 16,-2 0 8 15,3 0-8-31,-3 0 0 0,3 0 48 0,-2 0-24 0,-1-2-24 0,1-6 0 15,-6 1 0-15,3 0 64 16,0 1-64-16,3-2 0 16,2 2 16-16,-2-2-16 15,4 2 0-15,0 0 0 31,2 0 8-31,1 2 16 0,-1-1-24 0,0 3 0 0,4-1 0 0,-2 1 8 32,5 2-8-32,-1-2 0 0,2 0 8 15,0 0-8-15,-1-3 0 16,0 1 0-16,-3 1 0 0,-2-4 0 31,-2 1 0-31,-2 0-16 0,2-1 8 0,0 0-40 31,2 2 48-31,4 0-8 0,0 1-16 16,3 0 24-16,2-2 0 15,2 3 0-15,1-1-16 0,1-2 16 16,0 1-48 15,1 0 48-31,3-3 0 0,-4-1 0 16,1-1-8-16,-2-2-8 0,-1-4 16 0,3 0-8 15,-3-4 0-15,3 0 8 16,-3-2-8-16,0 2 0 0,0-2 8 16,1 4 0-16,1 0 0 31,-1 0-8-31,1 0 0 0,1 1-96 15,-1 2-40-15,4-1 136 16,-1 0-112-16,3-1 64 0,2 2-32 16,2-1 31-16,-1 1-7 0,1-1 56 15,2 3 0-15,2-2 8 31,0 1-64-15,0-1 56-16,0-2 0 0,0-1 0 0,0 1 0 16,0 0 8-16,0 3 8 0,0-1-8 15,0 2-8-15,0 1 0 16,4-1 0-16,3 4-40 31,1-5 40-15,2 2 8-16,1-3 32 15,-3 3-32-15,4-1-8 0,-3 1 8 0,-1-2-16 0,4-1 8 16,3 1 0-16,1-1-8 15,4 0 16-15,0 1 40 16,0 0-32 15,2 2-8-31,1 2 0 16,-1 0 0-16,3 0-8 0,-1 1 8 0,0-2-8 0,1 1 8 0,0 2 0 15,-1-1 0-15,2 2-8 16,3 2-96 0,0 0 96-1,-2 4-64 16,2 1 72-31,-2 0 0 0,0 0-8 0,2 0 8 0,2 0 0 0,0-5 8 0,3 1-8 16,1 0 0 0,1 0 0-16,-1 2 0 15,4 2-40-15,-2 0 40 16,5 0 0-16,1 0 8 31,-3 2 0-31,2 2 16 0,-4-2-24 0,0-2-40 0,-2 0 40 16,-1 0 0-16,1 0 8 0,-5 0 72 31,2-8-80-31,-1 2 0 0,1 2-8 15,-2 1 8-15,2 2 0 16,-4 1 8 15,3-3 40-31,-5 2-8 0,2-1-32 0,-5-3 40 0,3 0 8 0,-2-1 16 31,-4 2 0-31,4-2-72 0,0 2 113 16,0 2-105-16,-1 2 0 0,2 0-8 16,1 0 8 15,4 0-8-31,8 0 0 0,1 0 8 15,4 0 48-15,1 0-48 0,1 0 8 16,-1-4-16-16,-1-1 16 0,-1 2-8 16,-5 0-8-16,0 2-48 15,-3-1 48-15,-4 0-8 0,3-1 64 31,-3-2-64-31,0-1 8 0,0-2 0 16,0 2 40 0,0 0-40-16,1-1 0 0,-1 6-8 0,0-2 8 15,-2 3 0-15,0 0 0 16,0 0 0-16,0-1 80 15,5-3-80-15,-1-4-24 32,5-3 16-32,2 0 8 0,-2-1 0 15,0-1 0-15,-5 4 0 0,0-1 0 16,-4 4 0-16,-2 0 64 15,0 1-64-15,-2 1 8 0,-1 0-8 16,1 1 8-16,-1-4 0 31,1 2-8-31,-3 0 16 0,3 0-16 16,-6-1 8-16,4 2-8 15,-3-1 0-15,-3 3 8 0,4 1-8 16,-4-2 0-16,4 3-8 16,-1 0 0-16,1-1 8 15,2 1 8 1,-3-3-8-16,3 2 8 0,-6 1-8 15,1 0 0 1,0-3 0-16,-3 3 0 0,-1 0 0 16,0 0 0-16,-4 0 0 0,1 0 0 0,1 0 0 31,-1 0-8 0,3 0 8-31,-3 0 0 0,-1 0-8 0,4 0 8 0,-3 0-16 0,3 0 8 16,-1 0 8-1,-2 4-8-15,3-1 8 0,-4-2 0 0,4 2 0 31,-1-2-80-31,0 1 80 32,-1 1 40-32,1-1-40 0,-1-1 0 0,-4-1-48 0,3 3 40 15,-1-1 8-15,0-1 0 16,3 3 0-16,1 0-8 0,1 2 0 31,2 2 0-31,0-2 8 0,1 2-8 16,-3-1 0 15,1-1 8-31,-3-1 8 0,1-1-8 15,-1 1 0-15,-3-3-8 0,-2 0 8 16,-1 2 8-16,1 0-8 16,2 0 0-16,-1 2 0 0,-1-3-8 0,2 3 8 15,1 1-8-15,-3-1 8 31,4-2 56-31,-3 0-56 0,1-2-48 0,-1 0 48 0,3-2 8 16,-1 2 72 0,-3-2-80-1,4 3-56-15,-1-2 48 0,1 3 8 16,0-1 64-16,-1 1-64 15,-1 3 0 17,1-1 0-32,-5-2-24 0,4 0 24 0,-4 2 0 0,1-2 0 15,-1 0 0-15,1 0 0 16,2 0-72-16,0-1 120 0,-1 1-48 15,2 3 0-15,-3-3-8 16,1 2 8-16,-1-2 0 31,-3 0 0-15,3 0 8-16,-2-1-8 0,-1 1 0 0,0-1 8 15,1-2 0-15,1 4-8 0,2-1 0 16,-4-3 0-16,0 2 0 16,1-3 0-16,-1 2 0 31,-2-2 0-31,2 2 0 0,-2 0 0 15,6 0-8-15,-4 0 8 0,3 0-16 16,-3 0 16-16,-2 0 0 16,0-2 0-16,-2 2-8 15,3-2 8-15,-3 0 8 0,0 0 40 0,0 0 0 16,0 0 64-1,0 0 96 1,0 0-24-16,0 0 64 16,-5-2-248-16,-25-21-216 0,4 2-1761 15,-5-2-12362-15</inkml:trace>
  <inkml:trace contextRef="#ctx0" brushRef="#br0" timeOffset="64711.7013">8465 13518 4889 0,'-6'4'1400'0,"-4"0"-824"0,4-1-264 16,2 1-120-16,-1-4 472 16,5 3 256-16,0-3-415 0,0 0-9 15,0 0 184-15,-2 0 248 31,2 0 88-15,0 0-120-16,0 0-111 0,0 0-153 0,0 0-96 0,0 0-264 16,0 0-192-16,0 0-72 15,0 0 0-15,0 0-8 0,0 0-8 16,0 0 0-1,0 0-88 1,0 0 40-16,0 0 48 0,13 0 8 16,1 0 128-16,1 0 16 0,3 0 80 15,3 0 40-15,0 0-144 16,4 0 40-16,0 0 8 0,2 0-48 31,2-3-8-31,2-1-64 16,0 1 40-16,0 0 48 0,2-1 24 15,1 0-48-15,3 0-48 16,-1 2-16-16,5 2 136 15,-4 0-168-15,1 0 56 0,0 0 8 32,-3 0-8-32,4 0-72 15,-4 0 0-15,1 0 8 0,-1 0 48 16,1 0-48 15,-5 0-8-31,0 0 0 0,0 0 8 0,-2 0-8 0,0-1-32 0,0 1 16 31,0 0 16-31,0 0 8 0,1 0 56 16,-4 0-56-16,1 0-8 15,-1 0 0-15,1 0 0 32,2-6 0-32,0 1 16 0,2-3 40 15,-2 5-48-15,2-1 104 16,-2-1-112-16,0 3-16 0,0 2 8 0,-2 0 8 15,-2 0 8-15,0 0 64 16,-2 0-72-16,2 0 0 47,-2 0-32-47,-1 0 32 0,0-2 64 0,0 0-64 0,-1 0 8 0,0 2 32 15,2 0-32-15,0 0 8 16,1 0 105-16,0 0 63 16,1 0-136-16,-3 0 40 0,3 0-88 15,-4 0 0-15,6 2 8 31,0 0 32-31,2-2-40 0,-2 0 8 0,0 0 8 16,-2 0-16-16,-4 0 72 16,0 0-72-16,-2 0 8 15,1 0 0-15,1 0-8 0,-1 2 0 16,0 2 8-16,2-1 0 31,1 1-8-31,1-3 16 0,-2 1-8 16,1 0-8-16,-1 0 0 15,-2 1 0-15,-2-3 0 16,0 1 8-16,-1 2 0 0,2-1 0 15,-2-1 0-15,5 4-8 16,-4032-4-8 0,8064 1 8-16,-4031 1 0 15,2-2 0-15,-3-1 8 0,2 3 0 16,1-3-16-16,-1 1 16 15,-1-1 0-15,2 0-8 16,-2 0 0 0,2 3-88-16,-2-3 72 31,-1 0 16-31,-2 0 0 0,0 0-32 15,-3 1 32-15,2-1 0 16,-3 0 64-16,1 0-64 0,1 0-8 16,-1 3 8-16,6-3-64 0,2 0 104 15,-3 0-88-15,2 0 48 31,-2 0-16-31,-3 0 8 0,-4 0 8 0,-1 0 56 0,-1 0-56 16,-3 0 0-16,4 0 0 16,-3 0 16-16,3 0-16 0,1 0 0 31,-1 0 0-31,1 0 0 15,-1 0 8 17,-1 0-8-32,-2 0 0 0,1 0 16 0,-4 0-16 0,3 0 0 0,-1 0 0 0,-2 0-8 15,1 0 8-15,0 0-8 31,4 0 8-31,0 0-24 16,3 1 24-16,2 1 8 0,0 1 0 16,5-2 0-1,-2 2-8 1,2-2 0-16,1 2-8 0,3-2 16 0,2-1-8 0,2 0 0 15,3 3-8 1,-3-3 8 0,0 2 0-16,-4-2 0 0,-2 0-8 0,-4 1 0 46,2-1 8-46,-3 0 0 0,0 0-56 0,2 0 56 0,1 0 0 0,1 0-8 16,0 0 8-16,3 0-8 16,-2-1 0-16,-3-1 8 15,-2-2-16-15,0 0 16 0,-4 1 0 16,1-1-8-16,2 2 8 31,-2 1 0-31,5 1-8 0,1 0 0 16,2 0-64-16,1 0 64 15,3 0 8-15,-2 0 0 0,2 0-8 16,-3 0 8-16,1 0 0 15,-2 0-8-15,-1 0 8 32,0 0-8-32,1 0 8 15,0 0 0-15,-3 0 0 0,0 0-8 16,3 0 8-16,-5 0-8 0,3 0-24 15,-2 0 32-15,2 0 8 0,-1 0 0 16,-2 0-8-16,2 0 0 0,-1 0-24 16,-2 0 24-1,1 0 8 1,-1 0 0-16,2 0 0 15,0 0-8-15,3 0 0 0,-2 0 0 16,3 0-16-16,-3 0 16 16,3 0 0-16,0 0 8 0,1 0 0 15,-2 0-8 1,3 0 8-1,-2 0-8-15,-3 0 0 0,2 0 0 16,-1 0 0-16,-1 0 0 16,1 0-8-16,-2 0 8 0,2 0 8 15,-1 0-8-15,3 0 0 0,-1 0-8 31,1 0 8-15,-3 0 0-16,3 0 0 16,-6 0 8-16,2 0-8 0,-3 0 8 0,-5 0-8 15,-2 0 0-15,-1 0 0 0,0 0 0 16,-1 0 0-16,-3 0 0 31,2 0-8-31,-2 0 8 31,0 0 0-31,-1 0 8 0,-1 0-8 0,-1 0 0 0,-3 0 0 16,2 0 8-16,-2 0 40 0,0 0 0 15,0 0 48-15,0 0-80 16,-29 21-16 0,-4 5-1825 30,-10 4-8505-46</inkml:trace>
  <inkml:trace contextRef="#ctx0" brushRef="#br0" timeOffset="72162.1274">6999 14772 1688 0,'0'0'1880'0,"0"0"-607"16,-2-4 15-16,0 2 64 0,0 1-144 15,-1 0-223 1,3 1-145-16,0 0-40 0,0 0-192 0,0 0-216 31,0 0-96-31,0 0-192 16,0 0-56-16,0 0-48 0,0 0 0 15,0 0-8-15,0 0-64 16,0 0-8-16,0 0 80 16,0 0 0-16,3 0-8 0,5 0 0 31,2 0 0-31,3 0 8 15,5 0-40-15,7 0 24 0,8 0 16 16,5 0 0-16,4 0 288 16,3 0-96-16,-5 0-128 0,-5 0 8 15,1 0 0 1,-5 0 0-1,2 0-8-15,-2-3 24 16,3 1 0-16,0 0 16 0,-3 0 24 0,0-1-40 16,0 2 64-16,-2-1-87 15,0 0-1-15,-1 0-56 16,-1 0 104-1,2 0-64-15,3 0-48 16,-1 2 0-16,0 0 16 16,2 0-16-16,1 0 56 0,-2 0 24 0,1 0-72 15,-2 0 128-15,-2 0-48 16,3 0 0-1,-1 0-88-15,0 0 136 32,0 0-136-32,2 0 48 0,-2 2 136 0,3 0-184 15,-3 0 104-15,0 0-104 0,-2 0 0 16,-2 0 80-16,-3-1-80 15,3 2 16-15,-3-1 32 0,3 0-40 32,2 0 0-17,0 2 96-15,0-1-32 0,3 1 8 0,-1 1 56 16,2 1-56-16,-2-2-72 15,0 0 0-15,1 0 40 0,-6-2-32 32,1 0-8-32,-5-2 64 15,3 2-64-15,-1-2 8 16,1 3-16-1,4-2 0-15,0 2 8 16,2-2 56-16,3 1-8 16,-1-2 8-16,0 0-16 0,1 0 16 0,-5 0-8 15,0 0-24-15,-5 0-32 16,-2 0 0-16,1 0 16 31,-3 0-16-31,-3 0 56 0,1 0-56 0,1 0-32 0,-2 0 32 16,1 0 0-16,2 3 0 0,2-2 8 0,-2 2 0 31,2 0 40-16,-2-2-48-15,3-1 0 16,2 0 0-16,-2 0-8 0,6 0 0 31,0 0 8-31,3 0 56 0,-3 0-32 0,2 0-24 0,0 0 48 0,0 3-48 31,0 1-8-15,1-2 8-16,-3 2 0 0,2-2 0 16,-2-2-32-16,2 2 32 0,-2-2 0 31,2 2 72-31,0-2-64 0,1 2 0 0,-3 0 0 0,-3 0-8 31,-1 0 48-31,0-2-48 16,-6 0 0-16,4 0 8 0,-3 0 40 15,-3 0-48-15,2 0 8 16,-4 0-8-1,1-2 8-15,-1 0 0 0,1-2-8 0,1 2 0 32,2 0 8-32,-1 0-8 0,-1 2 0 15,1 0-8-15,2-2 8 16,0 2 0-16,3 0 0 0,-4-2 8 15,4-2-8 17,-4 2 0-32,4-2 8 0,-1-1 0 0,3 4 0 15,2-3 0-15,2 2-8 16,2 1 8-16,0-2-8 0,0-1 0 0,0-2 0 15,3-4-8-15,0-3 8 16,3-2 0-16,0-1 72 31,2-1-64-31,-3 4 0 0,-1 0 8 16,-2 4-8-16,1 3-8 15,-3 2 56-15,-2 2-56 0,-2-1 0 16,-2 1-8-16,-1 1 0 16,0-2 8-16,-1 0 0 0,3-4 8 31,1 1-8-31,2-2 0 15,2 0 8-15,1 2 32 0,-1 0-32 16,-2 4-16-16,-2 2 8 16,-4 0-8-16,0 0-8 15,-3 0 16-15,0 0-8 0,-2 0 0 31,0 0 0-15,-5 5 0-16,0-3 8 0,-1-2 0 0,-1 0 0 16,-3 0 0-16,4 0-16 0,-1 0 16 15,1 0 0-15,-4 0 0 16,-1 0 0-16,-3 0 0 15,-4 0 0 1,0 0 0-16,0 0-8 16,-4 0-832-16,-19 0-3841 15</inkml:trace>
  <inkml:trace contextRef="#ctx0" brushRef="#br0" timeOffset="89773.1347">12102 16454 2664 0,'0'0'1928'0,"0"0"-575"15,0 0-105 1,0 0-88-16,-125 23-47 0,89-13-257 0,1-1-56 16,-4-1-160-16,4-1-152 31,-3-3 8-31,0 0-32 15,-1-1-96-15,0-2-88 0,-1-1-15 16,-2 0 7-16,-1 0 56 0,-1 0-16 31,-1 0 16-31,-1 0-112 0,1 0-112 0,1 0-8 16,2 0 184-16,1 0-208 0,1 3 120 31,5-2-88-31,-1-1-40 16,1 0-56-16,0 0-8 0,0 0 152 15,-1 0-80-15,-1 0-64 31,-3 0-8-31,-1 0-56 16,-1 0 56-16,0 0 8 0,-1 0 32 16,1 0-40-1,1 0 0 1,4 0 48-16,1-1 32 0,-1-3-80 0,0-3 8 47,3 1 8-47,-5 2 56 0,1-2-64 0,1 3 0 0,-1-1-8 0,-1-1 16 15,-3 1-8-15,-2 2 0 0,-1 2 0 16,1-2-8-16,1 2 0 0,5 0 0 15,5-2 0-15,4 0 8 16,0-2 0-16,0 2 8 31,0 0-16-31,-2 0 16 16,2 2 40-16,2-2-48 0,0 2 0 0,1 0 0 15,-1-2 56-15,-2 2-64 0,0-2 0 16,-2-1 0-16,0 2 0 16,2 0 0-16,-2-2 8 31,1 0-16-31,-1-3 8 15,0-1 0-15,0 1 0 0,4-2 8 0,3-1-8 16,0 2 24-16,1-3-24 16,-1 0 0-16,1 2-8 15,1-2 24-15,4-1-64 0,0 3 48 31,3-5-8-31,1 3 0 16,3-3 8-16,-1 0-8 0,2-3 8 16,-1-2-8-16,-2-2 8 15,1-2 0-15,1-3 0 16,0 0 0-16,0-4-40 0,-2 2 40 15,1 0 0 17,-1 4 0-32,-4 0 0 0,3 2 0 0,-4 2 8 0,3-1-8 15,-4 0 8-15,6 2 0 16,4 1-8-16,2-4 0 15,7-3 0-15,0-2-8 16,0-9-56 0,12-2 64-1,8-8-16-15,4 0 16 0,5-2-8 0,0 4 0 0,2 5 8 16,3 5 0-16,1 7-24 15,1 0-48 1,7 4 16-16,3 2 56 16,3-3 0-16,7 2 8 15,-1-2 0 1,1 1-8-16,2 3 48 15,0-2-120-15,5 0 72 0,-1 3 0 0,5-5 80 16,5 6-72-16,-1-2 0 16,3 7-8-1,1 1 0-15,0 6-8 16,-1-1 8-16,-3 2 0 0,0 2 0 31,-2 0 0-31,0-2 8 0,1 0 0 16,-1-2 48-16,0 0-8 0,3 0-40 0,-2 0 56 15,1 0-64 1,1 4 8-1,-1 2 48-15,-2 0 0 0,0 0-48 0,-1 0 8 16,-6 4 40 15,-2 1 8-31,-2 3-8 0,-3-3 16 0,2 1-16 0,2-4 8 16,-1 2-56-1,-2-2 40-15,0 0-24 0,-5-2 24 16,-2 2-40-16,-5-2-8 16,1 2 64-16,0 3-64 31,0-1 48-31,1 0 24 0,1 0 0 0,4 3 104 15,5-5-56-15,0 0-16 16,4-2 16-16,0 0 0 16,2 0-71-16,-1 0 7 0,-1 0-48 15,-2 0 128-15,0 0-136 16,-1 0-8-1,-1 0 8-15,2 0 0 16,-4 0-8-16,-1 0 8 16,-6 4 0-16,-4-2 0 15,-4 0 0-15,-3 0 8 16,-1 2 0-16,1-2-8 0,-1 0 0 15,4-2 0 17,3 0 8-32,0 0 8 0,5 0-8 0,-1 0 72 0,4-6-72 15,-3 0 0 1,-1 0-8-16,0 4 8 0,-5 2-8 0,1 0 8 15,1 0-8-15,-3 0 0 16,0 0 0-16,1 6 0 16,-1 0 0-1,-1-2 0-15,4-2 0 16,-5-2 96-16,0 0-88 15,-3 0 0-15,-2 0 0 0,-1 0-8 16,-4 0 0-16,2 0-48 0,-1 0 48 16,2 0 0-1,0 0 72 1,0 5-72-16,-2-2 0 15,2 1 8-15,-2 2-8 0,1-1 0 16,-4 2-8-16,-1-1-16 0,-3 2 24 16,0 0-8-16,-1 1 8 15,-4-2-8 1,3 3 8-16,3 0 0 31,-2 2 0-31,2 0 0 0,0 1 0 0,-1 1 0 16,0 0 0-16,-2-1 0 0,0 5 0 31,-2 1 0-31,0 3 0 0,-1 3 0 15,4 2 8-15,-6 1 56 16,3-2-64 0,-2 0 8-16,-3-2 0 0,2-2-8 0,-3 0 16 15,1 0-8-15,-4 0 40 16,0 0 0-16,-3 2 0 0,1 2 88 15,-5 1-136 1,-2-4 0-16,0-1 136 16,0-4-128-16,0 1-8 31,-9-3 184-31,-6 2-48 15,-1 2-16-15,-4 1 24 0,-2 4-16 0,0 0-32 0,-3 5-32 16,-4-3-64 0,-2 2 48-16,-5-2-40 0,-1-2 64 15,-6 0-64 32,-1-4 0-47,-6-1 40 0,0-5-32 0,-6 2-8 0,-2-1 104 0,-3-5-48 0,1 1-64 16,-4-3 8-16,1-3-8 15,-1-2 8-15,-1-2 8 16,-1-2-8-16,-1 0-8 0,-1 0-104 31,4 0 56-31,6 0 40 0,3 0 8 0,5 0-8 0,3 0-32 31,1 0 32-31,-1 0 16 16,0 0 0-16,-4 0-8 15,-3 6 8-15,3 3 8 0,4-2 32 16,5-1-48-16,5-2 8 16,5 2 0-1,3-2 0-15,3 0 0 0,-1 0 40 16,0 2-40-16,-4 3-16 15,-3-2 8 1,1 0-8-16,-3 0 8 0,1-1 64 16,-2-2-64-16,4-2 0 0,2-2 56 31,2 2-56-31,5-2 16 15,-1 2-16-15,1 0 0 0,-3 0-16 16,0 4-32-16,-4 2 24 0,-2 0-160 16,-3 4 48-16,3 1 56 15,-1-4-56 1,5 3 24-1,5-2 40-15,-1-2 72 16,6 0-8-16,-2 1 0 0,3-2 0 0,-2 1 8 16,0 1-8-16,-3-2 8 0,0 0 0 15,-2 0 0-15,0-1 8 31,5 0-8-31,1 1 0 32,2-4 0-32,5 1 0 0,0-1 16 0,3-3-8 0,1 0 0 15,1 0-8-15,3 0 0 0,-4 0 0 16,4 0 8-16,2 0-8 15,0 0-16-15,-1 0-40 0,3 0-32 32,0 0 16-32,0 0-8 15,0 0-72 1,0 0 40-16,0 0 56 0,0 0 56 0,0 0 0 0,0 0 8 15,0 0-8 1,0 0 0-16,0 0-8 0,0 0 0 16,0 0-104-1,0 0-56-15,0 0-32 16,0 0-40-1,0 0-129-15,-4 0-95 0,0 0-328 0,-4 0-616 16,-2 1-513-16,-1 6-223 0,-3 3-48 31,1 2-841-31,-1-5-1224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2:40:01.2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5061 6575 5417 0,'0'0'1808'0,"0"0"-1184"16,0 0-152-16,0 0 368 15,0 0 313 1,0 0-193-16,0 4-184 0,-3-2-320 0,3-2 24 0,0 0-120 16,0 3-80-1,0-2-176-15,0 0-40 16,0 6-56-16,0 2 96 15,10-2-104-15,1 1 0 0,-3-2 48 16,4 0-40 0,-3-1 113-16,4 0-41 0,5 2 144 15,11-4-64 1,11 4 120-16,14-3-16 15,12-4-32-15,17 0 40 0,11 0 112 16,3 0 144-16,6 0-352 16,-8 0-80 15,-3 0-40-31,-8 0-56 0,-2 0 8 0,2 0 0 15,-4 0-8-15,0 0-24 16,2 0 24-16,1 0 64 0,4 0 16 16,-2 0 136-16,-8-7 56 15,-8-3 32-15,-15 1-200 16,-13-2-40 15,-16 5-64-31,-8 0 48 0,-9 4-40 0,-8 0-8 0,-8 2-392 16,-21 0-736-16,-11 0-4609 0</inkml:trace>
  <inkml:trace contextRef="#ctx0" brushRef="#br0" timeOffset="1087.0622">9072 6717 536 0,'0'0'6833'16,"0"0"-5177"-16,0 0-1231 0,0 0-201 16,0 0 320-16,0 0 320 15,129 25 72-15,-81-20-368 0,4 0-280 31,-1-1-40-31,-2-4-112 16,-2 0-32-16,-3 0-104 16,4-6-80-16,-13-8-2128 0,-10 0-7490 0</inkml:trace>
  <inkml:trace contextRef="#ctx0" brushRef="#br0" timeOffset="11820.6761">15399 9188 4080 0,'0'0'2281'0,"0"0"-1177"15,0 0 192-15,0 0 377 0,0 0-425 32,0 0-440-32,0 0-336 15,-9-12-200-15,38 12 232 0,18 0 265 16,38 0-185-16,50-10 248 15,62-22-32-15,46-8-376 16,31-5-248-16,13-4-104 0,-13 5-8 16,-4 4-64-1,-18 3-8-15,-11 9 0 47,-12 8 8-47,-9 10 0 0,-8 4-8 0,-21 6 8 16,-39 0 8-16,-46 0-8 0,-34 0 0 0,-25 3-184 0,-2 0 184 15,-6-3-176 1,-10 0-128-16,-29-26-240 0,0-10-496 15,-26-8-3889 17</inkml:trace>
  <inkml:trace contextRef="#ctx0" brushRef="#br0" timeOffset="15839.906">15050 14209 4184 0,'0'0'2201'15,"0"0"-1537"-15,0 0-536 0,0 0 280 16,0 0 656-16,0 0-55 15,0 0-209-15,0 0 8 16,0 0-112-16,0 0-160 0,0 0-112 16,0 0-128-1,0 0-96 1,8 0-72-16,8 0 16 15,8 6-56-15,9 0 8 0,8 5-88 0,1-4 48 16,8 1-48-16,-2-2 97 16,6 0-97-16,4-4 328 0,4-2 400 31,3 0-472-31,3 0-152 15,7-12-40 1,2 2-64 0,4 0 120-16,-2 4-128 0,0 4 0 0,-6 2-8 0,1 0 8 15,-3 0 176-15,0 6-56 16,1-4-40-1,1-2 104-15,0 0-88 0,8-2 32 16,-1-10-32 15,4 0-32-31,3 2 24 0,-4 2-8 16,-5 4-32-16,-9 4 56 0,-8 0-8 15,-11 0-48-15,-5 2-40 16,-7 4 40-16,-5 1-40 0,1-4 40 0,-3-3-40 16,2 0-8-16,3 0 0 31,0 0 8-31,0 0 8 0,-1 0-16 0,1 4 8 0,-3 1 0 15,-2 2 0 1,3 3-8 0,-3 1 8-16,0-1-8 0,2-1 0 15,4-3 104-15,-2-2-56 0,3-1-40 47,2-3-8-47,-3 0-8 0,4 0-64 0,-3 0 64 0,-3 0 8 16,-1 0 0-16,-3 0 0 15,-4 0-8-15,-5 0 8 0,-5 4 0 16,0-3 0-16,-7-1 8 15,0 0-8 17,-1 0 0-32,-5 0 8 0,0 0 0 0,-2 0-8 15,0 0 16-15,-2 0-16 16,0 0-272-16,-6 10-712 0,-17 3-1841 15,-3-1-5849-15</inkml:trace>
  <inkml:trace contextRef="#ctx0" brushRef="#br0" timeOffset="26195.4983">9080 15134 6809 0,'0'0'2641'32,"0"0"-1801"-32,0 0-536 0,0 0 64 15,0 0 168-15,0 0 136 16,0 0-64-16,-33 7-96 15,33-7-176-15,0 2-40 0,0 1-143 16,0-2-41-16,7 6-40 16,9 1 208 15,5 2-88-31,4 2 48 0,4 2-64 0,0 0-112 0,2 0 224 15,3 0 8-15,-2-2-144 16,2 0 48-16,0 1 32 0,-1-4-16 16,3 1-40-1,0 0 0-15,4 2 32 16,-1 0-32 15,7 1-56-31,-2-2-64 0,3 3 8 0,1 1-56 0,4 0 40 16,4-1 24-16,6 3 8 15,1-3-72-15,3 0-8 16,3 0 64-16,1-2-16 15,1 2 24-15,0-2 8 32,3-3-72-32,3-3 80 0,6-1-80 0,-1-3 144 0,5-2-104 15,2 0-40-15,3 0 0 16,-1 0 0-1,-2 0 0-15,0 0-8 16,1 0-8-16,-3 0 0 0,-3 0 0 47,1 4 8-47,0 6-8 0,-6 0 8 0,0 0 0 0,-6 0 0 0,-3 0 0 0,-6-2 16 31,-2 0-16-31,-2-4 0 16,1 2 0-16,-3-5 0 0,-1 3-8 15,1-2 8 16,-4 3 32-31,-1-1-24 0,0 2-8 0,-1-2 8 0,-1 0-8 16,0 0 0-16,1-4 0 16,-1 0-8-16,3 0-128 15,-1 0 136-15,0 0-16 0,1-6-104 16,2-2 72-16,1 0 48 31,1 1 0-31,0 2 0 0,-2-1 8 0,0 2 32 16,0 1-40-16,-6 0 0 15,4-1 0 1,-2 2 0-16,-4-2-40 0,2 0 40 0,-4-4 8 15,-1 0-8-15,-1 1 0 0,-3-4 40 16,-4 1-40 0,1-3 0-1,-5 4-8-15,-3-4-40 16,-1 2-24-16,-3 0-8 0,-1 2 0 15,-3 0 72-15,0 2-48 16,-1-1-104-16,-2 2 152 0,1-2 0 16,1-1-8 15,-2 1 8-31,4-1-40 0,1-5-56 15,6 0 96-15,3-7 8 0,5-1 16 16,4-4 32-16,3 0-16 0,-1-2-32 16,-1 2 8-16,-2 2-8 15,-1 2 0 16,1 4 0-31,-3 1-24 0,2 2-32 16,-2-1 56-16,4 0-8 0,-2 0 8 0,-2-1 0 16,0 2-8-16,-6 2 8 15,-1 1 0-15,-4 1 0 0,-6 2 0 16,0 2 0-1,-3-2 0 1,-3 2 8 0,-2-2-8-16,3-3 0 0,-3-1 0 0,1-4 0 15,1-3 112-15,1-2-112 0,1 0-72 16,-1-2 64-16,-3-1 8 0,1 2 0 31,-5-2 0-31,-3 2-72 47,-1 1 72-47,-2 2 8 0,-3-2 40 0,0 0-24 0,0 0-16 0,-14-3-8 0,1 3-8 0,-5-2 8 15,3 2 8-15,-6-1-8 32,3-2 0-32,-2 3-48 15,-2 2 40 16,-3 0 0-31,-4 2 0 0,-2 2 0 0,-4 1-8 0,-5 1 8 0,-8 1-40 16,-2-2 40-16,-8 2 8 0,0 0 0 16,-2 2 0-1,4-2 0 1,4 5 0-16,4 0 0 31,0 4 72-31,2 1-64 0,-4 0 136 0,-5 3-16 0,-8 0-8 0,-4 0 8 16,-1-1-32-16,-5-6 0 15,1-3-88 1,3-4 40-16,4 0-40 0,3-2 0 15,6 1 0-15,-2 0 40 32,0 0-40-32,-2 4-8 0,-7-1 0 0,-4 2-8 0,-7-1 8 0,-8 4 16 31,-3 1-8-16,-5 2-8-15,5 0 0 0,1 4-8 0,6 0 0 16,7 0 8-16,0 7-8 16,0 4 8 15,-5 3 0-31,-2 0 8 0,-5 3-8 0,-2-4 8 15,-5-5 0-15,0-2 8 16,-2-6-16-16,3 0 0 0,4 0 0 16,6 0 0-16,12-6 8 15,9 2-8-15,6 0 0 0,4 0 8 16,4 0-8-1,1 1 0 1,0 1 0-16,4-3-72 16,-1 1 64-16,1-4-72 0,1 0-32 15,0-2-40-15,0 0 96 0,0 2 56 16,2 2-8-1,1 4 8-15,4 2 0 32,3 0 0-32,1 0-8 0,2 0 0 15,0 2 8-15,2 2-48 0,1-2 48 0,0-2 0 16,-3 0 0-16,-3 0 0 15,-3-10 0-15,-6-4-8 16,-1-1-8-16,0 2 16 16,1 1-8-1,2 2-40 1,5 0 48-16,3 4 0 0,0 0 0 0,4 2 0 0,-2 0-8 15,2-1 0-15,0 0 8 16,-2-1-16 0,3-4-32-16,-6 0 40 15,-1-2 0 1,-3 1 0-16,-1 2-128 0,-1 3 64 0,3 0 64 15,-2 3 8-15,4 1-16 16,2 1-24-16,2 1 40 16,-1 0 0-16,7 0 0 0,-2 0 0 31,3-2 0-31,-3-1 0 31,3 3 0-31,-2-1 0 0,1 1 0 0,0 0-8 0,6 0 8 0,3 0 0 16,1 0 0-1,0 0 0-15,4 0 8 0,2 0-8 16,3 0 0-1,0 0 0-15,-5 0 0 32,6 0-8-32,-6 7 0 0,1 4-8 15,-1 0 16-15,-3 0-8 0,-1 0-8 0,2 0 8 16,-2-1 8-16,0 0-8 15,1 0 8-15,-1-1 0 16,1 2 0 0,4 3 0 15,-3 4-8-31,-1 2 0 0,-1 6 8 0,-3 2-8 15,1 0 0-15,-3-2 0 0,3-2 0 0,1-3 8 16,-2-6 0-16,3 2 0 16,0-5 0-16,0-1 0 0,-1-1 0 15,3-2 0-15,-3 1 8 31,5-1-8-31,1 0 0 0,-2-2 0 0,4-1 0 0,-1 1 0 32,1 0 0-32,-1-1 0 15,2 1 0-15,1-2 0 0,-1 0 0 16,-1 0 8-16,2 0-8 15,-3 2 0 1,0 1-32-16,0 6 32 0,-2 3 0 0,3 2-72 31,-4 0 72-31,4 2 48 0,2-1-40 16,-1 2-8-16,1-3-8 0,2 0-72 15,0 2 80 1,2-1 32-16,-3-1-32 0,3 0 8 31,-3 0-8-31,3-3 0 16,0 2 0-16,0-2-48 15,0 0 48-15,0-2 0 0,0 2 16 0,0-1 8 0,-2 0-24 16,2 0 0 0,0 0 0-16,-2 4 0 0,2 0 0 31,0 4 0-31,0 6 0 0,0 2 0 15,0 2 0-15,7 2 0 16,0-1 0-16,-3-4-8 0,1-3 8 16,-1-5 0-16,-2-3 8 15,2-4-8-15,1-3-8 0,0 2 0 31,1-4 0-15,3 0 0-16,-2-1-64 0,3 0 64 0,2 1 8 16,2-2-8-16,1 1-56 15,1 2 56-15,-1-2 0 16,2 0-40-16,-2 1-32 0,1-2-24 31,-3 1-16-15,0 2 24-16,3 0-8 0,-3-1 96 0,1 0-40 0,-2 3 40 15,5 0 0-15,-5 1-40 16,2-2 48-16,-3-1-64 15,0-4-56-15,-4-2-24 16,0-1 16 0,-3-2-72-1,1-1-264-15,-5 6-737 0,0-2-1887 0,-11 2-7202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2:42:58.7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7605 3777 72 0,'0'0'896'31,"0"0"-248"-31,0 0 72 16,0 0 104-16,0 0-160 15,0 0-136-15,-46 5-119 0,36-5-185 32,2 0-16-32,-3 0 0 0,-1 0 352 0,-1 0 568 0,2 0 584 31,-5 0 361-31,3-2-313 31,0-1-79-31,0 2-129 16,3 1-96-1,1-3-232-15,5 3-279 0,1-2-265 0,3 2-240 0,0-1-264 16,0-5-176-16,14-2-120 0,15-6 112 15,9-8 8-15,5-5 0 16,3-2 8-16,1-6 0 16,-3 4-8-16,-1-1-40 0,-3 1-184 15,2 3-64-15,-3 5-136 16,0 0-120-16,-3 7-233 15,-1 5-343-15,1 2-312 16,-9 5-1481-16,-14 4-4304 16</inkml:trace>
  <inkml:trace contextRef="#ctx0" brushRef="#br0" timeOffset="216.0123">7659 3361 5601 0,'0'0'2648'0,"0"0"-1295"16,0 0-617 0,0 0-40-16,0 0 232 0,29 148-208 0,-9-91-264 15,0 0-144-15,-4-1 24 16,-1-3-136-16,1-5-103 0,-3-8 31 15,5 7-128-15,-3-7-737 16,-6-13-3408-16</inkml:trace>
  <inkml:trace contextRef="#ctx0" brushRef="#br0" timeOffset="686.0392">8054 3664 7465 0,'0'0'2633'0,"0"0"-1825"15,0 0-288 1,0 0 496-16,0 0-16 16,0 0-383-16,117-58-241 0,-86 34 24 0,-2-1-192 15,-4 2-88-15,-5 2-64 0,-7 4-8 16,-5 5-40-16,-8 1 88 31,0 3 104-31,-16 0-96 16,-9 2-32-1,0 6-72-15,1 0 40 0,0 16-40 0,-2 13-88 16,9 9 80-16,2 1-72 0,6 0 80 31,2-5 8-31,4-4 120 16,3-8 24-16,0-4 32 0,0-7-88 15,0 0-88 1,14-5-8-16,1-4-128 0,7-2-528 0,14-12-801 15,-4-15-1079-15,-3-1-3281 0</inkml:trace>
  <inkml:trace contextRef="#ctx0" brushRef="#br0" timeOffset="980.056">8385 3357 928 0,'0'0'4705'0,"0"0"-2361"16,0 0-455-1,0 0-1105-15,0 0-88 0,-24 104 64 16,19-70-192-16,5-6-232 15,0-8-216-15,3-6-112 32,12-4 0-32,3-7-8 0,6-2-8 15,1-1 0-15,-1 0 8 0,1 0 0 16,-5 0 0-16,0 0 0 15,-6 0 0-15,-5 0 0 16,-5 8 0-16,-4 4 0 0,0 6 8 16,-13 2-8 15,-12 3-32-31,-6-4-456 0,-12-6-1024 0,8-9-1689 15,6-4-1072-15</inkml:trace>
  <inkml:trace contextRef="#ctx0" brushRef="#br0" timeOffset="1113.0637">8392 3562 760 0,'0'0'2712'16,"0"0"-847"-1,0 0 47-15,0 0-464 0,135-110-383 16,-94 81-481-16,2-3-368 16,1 0-88-16,-1 0-128 0,7-1-696 15,-10 6-1257-15,-11 6-2272 16</inkml:trace>
  <inkml:trace contextRef="#ctx0" brushRef="#br0" timeOffset="1374.0786">8653 3154 5209 0,'0'0'2320'31,"0"0"-119"0,0 0-161-31,0 0-472 0,0 0-743 0,0 0-633 0,0 0-128 0,-16 70-64 0,27-27 96 16,1 3 56-16,3 6 8 15,-2-2 56-15,1-6-32 32,-1-4-32-32,3-10-80 31,-1-10-64-31,1-6 8 0,6-10-16 0,5-4-424 0,7-14-368 0,29-50-577 15,-7 4-943-15,-4-4-2913 0</inkml:trace>
  <inkml:trace contextRef="#ctx0" brushRef="#br0" timeOffset="1747.0999">9093 3409 5705 0,'0'0'2592'0,"0"0"-695"31,0 0-1-31,0 0-432 0,0 0-583 0,0 0-729 0,0 0 0 31,27 12-24-31,2-20-24 0,7-11-8 16,2-8-96-16,4-9-128 16,12-21-1033-16,-12 11-2815 0,-6 5-5825 15</inkml:trace>
  <inkml:trace contextRef="#ctx0" brushRef="#br0" timeOffset="2485.1421">9519 3307 8649 0,'0'0'2665'16,"0"0"-1897"-16,0 0-504 0,0 0 16 0,0 0 56 15,79-40-144-15,-42 14-184 16,3-5-16-1,-1 3-128 1,-6 4-800-16,-7 2-536 0,-8 6-593 16,-7 4-703-16,-9 6 375 0,-2 4 641 15,0 2 1752-15,-4 0 112 16,-5 4 1640-16,1 12-319 0,0 4 327 31,4 9-136-31,2 4-231 0,-1 7-305 16,3 5-168-16,0-1-256 15,0-6-256 1,0-11-248-16,0-6-160 0,7-15-408 0,11-14-1288 15,-2-18-833-15,-1-6-391 0</inkml:trace>
  <inkml:trace contextRef="#ctx0" brushRef="#br0" timeOffset="2673.1529">9953 3232 968 0,'0'0'2312'0,"0"0"-647"0,0 0-465 0,0 0-256 16,0 0-144-16,0 0-384 16,0 0 136-1,131 59-112-15,-114-96-7 16,-1-4-249-16,-5 2-128 0,-5 7-48 15,-6 14 8 1,0 10 96 0,0 8 376-16,-4 0-488 0,-11 20-56 0,-10 17-952 15,5-8-1993 1</inkml:trace>
  <inkml:trace contextRef="#ctx0" brushRef="#br0" timeOffset="2949.1687">10255 3196 6025 0,'0'0'4137'15,"0"0"-2905"-15,0 0-264 0,0 0 80 16,0 0-399-16,0 0-433 16,0 0 24-16,0 0-96 15,109-75-144-15,-65 42-120 0,-4 5-1305 16,-9 4-3536-16</inkml:trace>
  <inkml:trace contextRef="#ctx0" brushRef="#br0" timeOffset="3348.1915">10609 2713 6145 0,'0'0'2856'32,"0"0"-1927"-1,0 0-641-31,0 0 504 0,-9 149 264 0,9-95-560 0,7 7-272 0,8 12-120 15,3 7-88-15,2 21 48 0,7 19 64 16,-3-10-120-16,1-14 32 31,-5-18-40-15,-4-25-128-1,1-3 72 1,-1 0 56-16,-3-14 0 0,-3-12 0 0,-4-8-8 0,-4-6-80 0,-2-4-32 0,0-2 16 16,0-4 104-16,-4 0-8 31,-32 0-680-31,3-8-1152 0,-6-9-5554 15</inkml:trace>
  <inkml:trace contextRef="#ctx0" brushRef="#br0" timeOffset="3541.2025">10471 3348 8145 0,'0'0'3081'0,"0"0"-2057"0,0 0 120 31,0 0 281-31,0 0-569 16,0 0-456-16,33-27-120 0,-4 10-192 16,11 0-88 15,27-16-152-31,-8 6-1488 0,-9 1-4074 0</inkml:trace>
  <inkml:trace contextRef="#ctx0" brushRef="#br0" timeOffset="3967.2269">10928 3006 7417 0,'0'0'2249'15,"0"0"-777"-15,0 0-152 0,0 0-248 16,0 0-159-16,-79 136-529 31,79-98-288-31,0-4-80 16,0-2-8-16,8-5 72 0,7-6-80 0,5-8-96 15,-1-6-240-15,4-7 32 16,0 0-201-16,-1 0-263 0,-2-18-352 16,-2-4-264-1,-3-4-281 1,-1 1-327-16,-3-2 704 15,-5 4 1112-15,2 7 176 0,-6 3 912 0,-2 5 648 16,2 6 305-16,-2 2-217 16,0 0-824-16,3 17-464 0,2 8-184 31,2 9 8-16,-1 4-32-15,6 1-152 0,3-5-272 0,-1-11-1176 16,-5-16-2737-16</inkml:trace>
  <inkml:trace contextRef="#ctx0" brushRef="#br0" timeOffset="4125.2359">11215 3070 5929 0,'0'0'1168'0,"0"0"-800"15,0 0 248-15,0 0 8 0,0 0-336 16,4 114-288-16,-4-106-104 15,0-4-1504 17,0-4-3393-32</inkml:trace>
  <inkml:trace contextRef="#ctx0" brushRef="#br0" timeOffset="4261.2437">11215 3070 7257 0,'-42'-126'3905'0,"40"126"-2393"31,-1 0-160-31,3 0-143 0,0 0-777 0,0 6-432 0,9 6-152 15,14-1-712-15,-4-1-1377 0,-3-3-3616 0</inkml:trace>
  <inkml:trace contextRef="#ctx0" brushRef="#br0" timeOffset="4634.2651">11316 2587 1792 0,'0'0'5257'31,"0"0"-4113"-31,0 0-792 15,0 0 1129-15,0 0 343 0,0 0-440 16,0 0-624-16,31 104-295 31,-20-60-113-31,1 9-224 0,2 7-24 0,-2 2-32 0,5 1-56 16,-4-2 48-1,1-11-56-15,1-10 0 16,2-7 0-16,-2-12-8 0,2-4 0 16,1-10-40-16,5-7-40 31,13-11-592-31,-1-20-993 0,-6 1-3992 0</inkml:trace>
  <inkml:trace contextRef="#ctx0" brushRef="#br0" timeOffset="9661.5526">9370 4221 4152 0,'0'0'2849'0,"0"0"-1729"0,0 0-912 15,7 14 184-15,10 0 761 16,6 2-97-16,4 3-168 15,2-2-296-15,0-1 40 0,-2-1-192 16,-4-4 16-16,0-1-207 16,-3-2-105-1,-2 1 48-15,-2-3-144 0,-3-3 0 16,1 2 24-16,-4-1-64 15,-1-3 16-15,3 3-24 16,-2 2-416-16,-1 1-1625 0,-4-3-4496 16</inkml:trace>
  <inkml:trace contextRef="#ctx0" brushRef="#br0" timeOffset="10212.5841">10408 3954 6305 0,'0'0'2520'0,"0"0"-1543"0,0 0 575 0,0 0-104 32,0 0-488-17,0 0-607-15,-15 123-145 0,13-93-104 16,2 0-104-16,0 4-80 0,0-9-1097 15,-3-6-3888 1</inkml:trace>
  <inkml:trace contextRef="#ctx0" brushRef="#br0" timeOffset="11371.6504">13581 3396 8313 0,'0'0'3281'32,"0"0"-2361"-32,0 0-608 15,0 0 200-15,0 0-40 16,0 0-215-16,151-109-9 0,-111 86-248 15,1 1-96-15,-3-10-889 0,-11 6-1399 16,-10 5-3097-16</inkml:trace>
  <inkml:trace contextRef="#ctx0" brushRef="#br0" timeOffset="11612.6642">13753 3046 4048 0,'0'0'2593'0,"0"0"-1217"15,0 0 249-15,0 0 127 0,-16 130-440 16,16-78-672-16,2 7-384 16,14-2-200-16,1-6-56 0,8-1-1312 15,-2-16-2697-15,-6-12-3304 0</inkml:trace>
  <inkml:trace contextRef="#ctx0" brushRef="#br0" timeOffset="11912.6814">13955 3413 3480 0,'0'0'1465'16,"0"0"-209"0,0 0-200-1,0 0-168-15,0 0-296 0,60-131-376 0,-57 101-48 0,-3 2-80 16,0 2-80-16,-5 8-8 0,-12 4-8 31,-3 8-128-31,-3 6 136 16,0 0 64-16,4 18-48 31,1 8-16-31,5 4 48 0,6 0 241 0,7 2 127 15,0-3-8-15,5-3-176 0,14-4-48 0,4-6-88 32,6-10-96-32,6-6-328 15,-6-6-1225-15,-4-14-3720 0</inkml:trace>
  <inkml:trace contextRef="#ctx0" brushRef="#br0" timeOffset="12132.6939">14158 3044 312 0,'0'0'5841'16,"0"0"-4825"-16,0 0-320 15,0 0 376-15,-2 125 33 0,2-99-505 32,0-7-328-32,0-6-264 15,13-6 64-15,2-3-72 0,3-1 144 0,-1-3-144 16,-5 1 0-1,2 3 0-15,-3 7 0 0,-4 5-8 16,-5 5 8-16,-2 2 248 31,0 5-40-31,-4-2-160 0,-14-3-48 0,-18-10-1056 16,2-5-1865-16,3-8-3464 0</inkml:trace>
  <inkml:trace contextRef="#ctx0" brushRef="#br0" timeOffset="12263.7014">14167 3214 4032 0,'0'0'2033'15,"0"0"-337"-15,0 0-320 16,123-56-711-16,-86 34-241 0,0-4-424 16,11-21-104-16,-8 3-368 15,-11 2-2305-15</inkml:trace>
  <inkml:trace contextRef="#ctx0" brushRef="#br0" timeOffset="12455.7124">14356 3008 4656 0,'0'0'1753'16,"0"0"-561"15,0 0 272-31,29 112-151 0,-17-75-561 0,1-2-336 0,0 0-352 16,3-5 80-16,2-10-144 0,-3-10-1800 15,-2-8-3930-15</inkml:trace>
  <inkml:trace contextRef="#ctx0" brushRef="#br0" timeOffset="12698.7263">14630 3187 7633 0,'0'0'1304'16,"0"0"-711"-16,0 0 759 16,0 0-272-16,125-74-272 0,-80 32-464 31,4-2-344-31,15-13-600 15,-12 8-2280-15,-12 11-5810 0</inkml:trace>
  <inkml:trace contextRef="#ctx0" brushRef="#br0" timeOffset="13106.7497">14981 3027 7137 0,'0'0'4609'0,"0"0"-4609"0,0 0 0 0,0 0 320 0,0 0-16 31,119-69-24-31,-88 43-280 0,1 1-384 16,-3-3-984-16,-5 8-1105 15,-10 5-1680-15</inkml:trace>
  <inkml:trace contextRef="#ctx0" brushRef="#br0" timeOffset="13432.7683">15192 2807 3488 0,'0'0'2513'0,"0"0"-1473"16,0 0 688-16,0 0 313 16,0 132-305-16,0-83-448 31,0-1-527-31,0-4-153 0,0-8-352 0,0-14-256 15,2-9-144-15,5-13-1080 0,0 0-529 16,3-25 1-16,4-7-553 16,0-5-551-16,1 0 1439 15,-2 5 1417 1,-2 13 440-1,1 8 457-15,1 11 295 0,1 0 528 16,-1 4-63 0,4 7-569-16,3-2-624 15,-1-5-184-15,1-4-32 16,-5 0 248-16,-4-10-40 0,-4-12-144 47,-7-3-112-47,0 2-80 0,0 2-32 0,-9 9-48 0,-6 9-40 0,-10 3-536 15,8 9-1632-15,3 4-3361 0</inkml:trace>
  <inkml:trace contextRef="#ctx0" brushRef="#br0" timeOffset="13622.7792">15565 2763 5089 0,'0'0'1872'0,"0"0"-640"15,0 0-200-15,0 0 265 16,0 0-73 0,0 0-552-16,121-10-136 15,-94-8-296 1,-2 2-240-16,2-1-592 0,-7 9-1704 0,-7-3-3562 0</inkml:trace>
  <inkml:trace contextRef="#ctx0" brushRef="#br0" timeOffset="13925.7965">15800 2514 5281 0,'0'0'2984'0,"0"0"-1920"0,0 0 297 0,0 0 367 0,0 0-672 0,27 132-512 31,-11-65-55-31,1 11-153 15,4 7 80-15,0 1-104 16,4-4-144-16,0-7-40 0,-5-12-120 16,0-11 56 15,-7-8-64-31,-6-8-216 0,-5-11-1481 0,-2-16-4448 0</inkml:trace>
  <inkml:trace contextRef="#ctx0" brushRef="#br0" timeOffset="14336.82">15775 2599 2632 0,'0'0'584'0,"0"0"-320"32,0 0-8-17,0 0-16-15,0 0 88 0,0 0 16 16,123-18 873-16,-96 39 71 0,0 8-56 15,-5 5-215-15,-4 3 95 16,-7 5-136-16,-6-1-40 0,-5 1-72 16,0-2-200 15,-7-1-391-31,-13-9-169 0,-1-10-104 15,-2-18-401-15,4-2-1135 0,3 0-4033 0</inkml:trace>
  <inkml:trace contextRef="#ctx0" brushRef="#br0" timeOffset="14833.8484">16130 2607 8425 0,'0'0'2433'0,"0"0"-1713"16,0 0-160-16,0 0 376 0,0 0-208 15,-18 114-391-15,18-97-217 16,12-6 16-16,1-1-128 0,0-2 96 31,0-4-88-31,-2-2-16 16,3-2 0-16,-5 0-320 0,-1-10-145 15,0-9 113 16,-2-10-16-31,-3-1-192 0,-3-3-32 0,0 4 416 16,0 2 168-16,0 8 8 0,0 6 48 16,0 6 152-16,0 7 160 15,0 0 96-15,0 0-120 16,6 14 168-16,3 9 217 0,2 2-217 31,0 2-272-31,0 0-80 0,2-5-152 16,-3-12-888-16,-2-8-1593 15,-3-2-5785-15</inkml:trace>
  <inkml:trace contextRef="#ctx0" brushRef="#br0" timeOffset="15143.8662">16326 2470 6369 0,'0'0'2016'16,"0"0"-1248"-16,0 0 345 0,-7 103 47 15,7-72-496-15,0-4-416 16,0-7-40-16,7-8-200 0,7-10 240 31,-1-2-240-31,3 0 72 16,-1-10-80-16,1-4 0 15,-1 4-200-15,-1 4-8 0,-1 6 80 16,-2 0 128-16,-4 0 16 0,-5 14 248 15,-2 4 296-15,0 2 80 16,-14 2-127 0,-3 0-265-16,-1-4-168 15,3-4-80 1,3-4-713-16,1-10-1007 0,5 0-2713 0,1 0-2512 15</inkml:trace>
  <inkml:trace contextRef="#ctx0" brushRef="#br0" timeOffset="15712.8987">16504 2426 5833 0,'0'0'1408'15,"0"0"-584"17,0 0 553-32,0 0-113 0,0 0-472 0,0 0-432 0,-22 16-40 0,13 0 24 15,1 7 16-15,-2 4-96 16,3 4-64-1,3 3-64-15,4-5-48 0,0-2-88 16,0-7 8 15,0-6-16-31,7-8 64 0,7-4-64 0,3-2 8 0,5 0-80 16,3-2 80-16,0-8-176 15,-2 3 96-15,0 0 0 16,0 3 72-16,-6 1-8 0,0 0 16 16,-3 1 24 15,0 2 152-31,-1 0 24 0,-4 0-48 15,0 0-144-15,-2 11 120 0,-5 4 24 16,-2 9-39-16,0 10-113 16,-20 8-201-16,-45 28-679 0,8-10-2376 15,-6-10-5594-15</inkml:trace>
  <inkml:trace contextRef="#ctx0" brushRef="#br0" timeOffset="16553.9468">14836 3632 2696 0,'0'0'5737'16,"0"0"-4704"-16,0 0-849 15,0 0-128-15,0 0 936 16,0 0 120-16,120 57-240 0,-80-29-80 16,2 3-135-16,3 1-329 31,-5-2-120-31,3-4-208 0,7-8-833 15,-9-8-1783-15,-8-10-4770 0</inkml:trace>
  <inkml:trace contextRef="#ctx0" brushRef="#br0" timeOffset="17191.9833">15740 3398 3488 0,'0'0'5113'0,"0"0"-3704"0,0 0-425 0,0 0 880 0,0 0-183 16,0 0-849-16,0 0-544 16,0 41-216-16,0-3 0 0,-2 14-48 31,-7 10-24-31,1 4-200 15,-2 0-600-15,-10 11-657 16,4-18-1719-16,-1-20-5898 0</inkml:trace>
  <inkml:trace contextRef="#ctx0" brushRef="#br0" timeOffset="21380.2229">11727 2256 1720 0,'0'0'5705'0,"0"0"-4561"16,0 0-1008-16,0 0 192 0,0 0 513 16,90 44-17-16,-59-20-264 15,-2 6-136-15,0 4 160 0,0 6 112 16,-2 6-32-1,-1 7 449-15,-2 3-257 16,-5 5-192-16,-4 2-240 16,-6 9-176-16,-7 25-72 0,-2 29-56 15,-20 24-120-15,-22 9-168 31,-18-15-704-31,11-44-936 0,-1-34-4434 0</inkml:trace>
  <inkml:trace contextRef="#ctx0" brushRef="#br0" timeOffset="22422.2825">7088 3169 3576 0,'0'0'1977'0,"0"0"-841"31,0 0-160-31,0 0-56 15,0 0 145-15,0 0-473 16,0 0-200-16,-21 127-32 16,21-79 176-16,0 2 56 0,0 5-224 0,0 5-32 15,0 2-264-15,13 1 152 16,5 1-168-16,8-2-8 15,5-1-48-15,8 2 0 0,3-3 0 16,5-3 0-16,-1-7-56 16,3-5 40-16,-2-2-32 31,0-9 40-31,-3-4 0 0,-4-4-8 15,1-4 8-15,-4-6-8 16,15-4-64-16,-10-5-912 0,-11-4-3761 0</inkml:trace>
  <inkml:trace contextRef="#ctx0" brushRef="#br0" timeOffset="33858.9366">7813 6948 7009 0,'0'0'2336'16,"0"0"-1559"-1,0 0-609-15,0 0-16 0,0 79-80 0,-4-43 8 31,-6 4 80-31,1-1-32 16,-4 4-48-16,-3 0 304 0,-1 1 328 16,-3 1-152-16,-3 1-88 15,0 4-152-15,2 3-32 0,-4-2-208 16,-2 4 64-16,-2-3-15 31,-2 0-49-31,-4-4 16 16,-7-4-24-16,-6-2 32 0,-5-5 96 15,-2-5 80-15,-3-6-104 16,0-2 56-16,0-2-176 0,2-4 32 0,0-1 40 31,3 2 56-31,2-5-184 16,-1-2 0-16,1 0 64 15,0-6 64-15,-3-2-128 0,-4-4 0 16,0 0 8-16,-5 0 120 15,-1-8-120-15,4-5 96 0,-1 3-88 16,6-1 80 0,2 1-88-1,-1 2 40-15,3 1-48 0,-2 3 16 16,-1-2-8-16,-4 1 48 0,0-3-40 15,-4-4-8-15,-5-1-8 16,-4 3 8-16,-1-1-8 0,3 2-64 31,1 6 64-15,3 1 0-16,3 2-8 15,4 0-8-15,2 0 16 0,4 4 0 0,4 2 16 16,-2 0-16-16,4-1 0 0,-3-4 0 16,-1-1 0-16,0 0-16 31,-4-4-32-31,-1-10 48 31,8-7-256-31,2 2 104 0,7-4 152 0,7 1 0 0,3 0 8 16,4 0-8-16,3-2 8 0,-2-2-8 15,3-5-40-15,2-2 40 16,2-3-16-1,3-2 8-15,-1 2 8 32,4-1 72-32,1 3-72 0,-1 1 0 0,3-4 8 0,4 2-80 15,0-2 72-15,3 1 0 0,0 0 40 16,9-2-40-16,7 2 8 15,4 2 0 1,2-2 40-16,5 2-48 31,4-3 0-31,9 0 80 0,7-3-80 0,9-3 0 16,9 1 24-16,3-2-24 0,3 5 8 15,-1 2 0 1,-3 7-8-16,-3 4 0 16,-1 2 0-16,-5 4 0 0,2 1 8 46,0 1-8-46,5-1 8 0,4-4 0 0,4-3 0 0,5-2 136 0,3-2-80 0,-4 2-56 32,-4 2 64-32,-1 6-64 15,-3 2 40-15,0 6-48 0,-2 4-72 16,3 2 64-16,-4 1 8 31,3 3 40-31,0-1-40 0,-2 1 0 0,-2-2 40 0,-3 0-40 31,-5 2-16-31,-3-2 8 16,2 2 0-16,-4 0 8 0,0 2 80 0,0 0-72 15,-3 0-8-15,-2 0 0 16,-2 0 0 15,-1 2 0-31,1 2 0 0,-1-2 0 0,0 0 0 16,-3-2 0-16,-3 1 0 15,-3 2 0-15,-1-1 0 0,-3 0 0 16,-4 4 0-16,-1-2 0 0,-3 1-8 16,-1 4 8-16,-2-1 0 31,-2 2 0-31,-1 3-8 0,0-2 8 15,-2 1 0-15,-1 2 8 16,-1 1 0-16,3 2-8 0,-6-1 8 16,1-1-8-16,-1-2 0 15,-2 1-8-15,-1-3-64 0,-3-2 64 31,3 1-48-31,0 2 56 16,0 4 0-16,0 0 0 0,6 6-8 16,-2 0 8-16,2 3 0 15,-1-4 0-15,-4 1 72 0,3-3-128 16,-4-3 56-16,0-4-16 31,1 0 16-15,-1-1-16-16,0 2 32 15,2 3-16-15,-3-1 0 0,3 2 0 0,-5-1 8 0,2-1-8 16,-2-4 8-16,-4-3-8 0,2-4 72 15,-2-2-8 1,0 0-64 15,0-2 16-31,0 0 64 0,0 0-80 0,0 0-576 0,-2 0-3417 16</inkml:trace>
  <inkml:trace contextRef="#ctx0" brushRef="#br0" timeOffset="46773.6753">7077 13022 656 0,'0'0'6737'16,"0"0"-5073"-1,0 0-807 1,-122 19 103-16,75-16-64 0,-8-3 8 15,-8 0-88-15,-7 4-320 16,2 6-207-16,1 4 63 16,3 3 120-16,-1 1 96 0,5 0-272 15,0-3-200-15,-3 3-24 31,-3-1 88-31,-6-1-112 0,-6-2-40 0,-7 0-8 16,-4-5 72-16,-5-3-64 16,-3-1-8-16,-1-5 0 15,0 0-16-15,1-12-24 0,4-12-56 16,7-7-64 0,3-5 8 15,4-7 56-31,6-10-56 0,0-7 32 15,-1-4 120-15,1-5-56 0,2 1 104 0,3 10-48 16,10 10 64-16,10 12-64 0,8 13 8 0,9 8 8 16,10 5-8-16,7 4 8 15,6 0-16 1,3 4-40-1,3-2-40-15,0-2-16 0,2 0 88 16,0-6-128-16,0-2 80 0,2-5-80 16,11-8 56-16,8-5 80 31,3-4-8-31,5-5 8 31,9-3 0-31,6-6 8 0,8-4-16 0,10-8 8 16,5-4 0-16,9-3-24 0,1 1 24 0,4 2-40 15,0 4 40-15,3 6 0 31,0 8 0-31,4 8 72 0,-6 8-64 0,0 5 0 32,-1 10-8-32,-4 0 0 0,4 6 0 0,2 0 0 15,6 0 0-15,6 0-16 16,3 3-32-16,4 3 32 15,-2 2 8 1,-6 3 8-16,-9 0 64 0,-7 3-64 16,-9 8-64-16,-4 6 64 31,-9-1 0-31,-3 1 24 0,-2 4 56 0,-6-2-136 0,-7 2 112 15,-5 1-104 1,-4 2 112-16,-9 2-24 16,-4 4-24-16,-6 4 16 0,-3 2-16 15,-7 3 40 16,0 1-48-31,0 3 16 0,0-2-16 0,-4-1 0 0,-7 0 8 0,-2-4-8 32,-1 1 0-32,1 0 0 0,-1 1 0 15,3 2 0-15,0 2-8 16,2 1 8-16,0 2 32 15,3 4-40 17,-3 5-8-32,-3 3 8 0,-1-1-8 0,-5-4 0 15,-1-4 8-15,-6-9 48 0,-2-5-40 16,0-3 8-16,-1-3-16 15,2 0 16-15,5 0-8 0,-2 0-8 16,3 6 8-16,-2 4-8 31,-2 8 0-31,-7 2 0 0,-5 0 0 16,-9-1-16-16,-9-1 16 0,-6-2 8 15,-4-3 0-15,1-5 0 16,5-9 0-16,10-9-8 16,7-5 8-16,11-4-8 0,-5-3-8 15,9-2-736 1,0 0-3465-16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2:44:21.9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4765 16367 160 0,'0'0'5473'0,"0"0"-4457"32,0 0-296-32,0 0 224 15,0 0-320-15,-129 75-15 16,100-61 87-16,2 1 32 0,0-5-128 0,0-2 168 15,0-1 64-15,3-4-8 16,-4 2-271-16,-1-4-25 16,-6-1-120-1,-2 1-88-15,-10-1-8 0,-6 0-248 16,-8 0 80-1,-6 0-72-15,-6-1-24 0,-3-6-40 0,3-2 32 16,2 1-40-16,10 0 0 31,6 0 256-31,6 2-56 16,1-2-80-16,2 3 0 0,-1 1-72 15,0-1 8-15,-6 1-48 32,-1 0 64-32,-6 2-64 15,-3 0 0-15,-1 2-8 0,2 0 8 16,4 0 0-16,9 0 0 0,4 0 0 15,9-2 0-15,3 0 0 16,0 2 0-16,-1-2 0 16,-1 2-8-16,-3-2 40 0,0 2-40 31,-4-2 0-31,2-2 0 15,-3-1 0-15,-1 0 0 0,-3-1 0 16,0-4 40-16,0 0-40 16,5 0-8-16,2-4 8 0,7 0 80 15,0-2-80-15,6-1-80 0,0-6 80 31,-2-3-8-31,0-2 8 16,0-2-8-16,-2 1 8 0,-1 4-16 16,-1-1 16-16,-2 1 0 15,-2 0 24-15,2 0-24 0,1-1 40 16,1 0-40-16,4-6 0 0,4-2-80 31,2-6 80-15,2-4-16-16,3-5-56 0,3-1 64 0,4 0 0 15,1 2-56-15,2 0 64 16,3 2 0-16,5-2 0 0,0 2-8 15,0-2 8-15,11-1 0 32,14 1-8-17,8 0-8-15,7 4-48 0,5 5-8 0,3 3 56 16,0 6 8-16,0 8 0 0,2 3-56 15,3 5 56-15,3-1 8 16,5 5-16-16,1 3 0 31,2 3 8-15,2 0 0-16,4 1-8 0,1 1-24 0,1-2 40 15,1-1 8-15,3-3 0 0,0-2 0 16,0-1 0-16,-3 4 40 16,-2-2-48-16,-4 4 0 15,-3 0 8 1,0 2-8 15,0-4 16-31,3 3-8 0,6-2 8 0,3-2 24 0,4 0-32 0,-2-3-8 0,0 0 0 16,-2-1 0-16,-5 2 0 15,0 0 0-15,-3 2 80 16,-2 2-80-16,1 2-48 15,-2 2 48 17,1 2 0-32,5 0 0 0,3 0 8 0,2 0-8 15,6 2 16-15,1 2-8 0,-1-4-8 0,0 0 16 31,-1 0-8-31,-3 0 0 16,-2 0 0-16,1 0 0 0,4 0 0 16,-1 0 8 15,0 0 72-31,3 2-88 0,-3 0 48 0,2 3-40 0,-3-5 0 0,5 0 0 31,-1 0 40-31,6-5 8 0,17-15-48 16,29-8 176-16,-11-1 48 15,-11 4-80-15,-10-1-104 31,-21 2-40-31,12-1 0 0,13-3 0 0,-2 2 40 0,0 2-48 32,-2 2 0-32,0 4 0 0,0 4 0 15,-3 1 0-15,0 0 40 0,0 3-40 16,4 2-16-16,-2 2 16 0,3 0 0 31,-1 5 0-31,1 1-8 0,-4 0 8 16,-6 0 0-1,-3 0 16-15,-6 0-16 0,-1 0 16 16,0 0-16-16,-2 6-8 15,-4 1 8-15,0-1 0 0,-4 4 8 16,1-2-8-16,-3 2 0 31,-4 1 0-31,3 2 48 0,-5-3-48 16,2 3-8-16,-1-1-8 15,4-1 16-15,-1 1 0 0,3 0-8 16,-2 0 8-16,-5 4 0 0,1 0 0 16,-6 0 0-16,-6 5-8 31,-2-4-48-16,-3 0 56-15,0-1 56 0,3-3-56 0,4 2 0 16,2-5-8-16,5 1 0 0,1-4-64 16,3-2 64-16,2 1 8 15,3 1 0-15,-1-1 0 31,2-2 0-15,-4 0 48-16,2 0-48 0,-2 3-16 0,1-2 8 16,-1 2 0-16,5 4-8 0,-1 1 16 15,2 3 8-15,2-4-8 0,2 1-8 16,-4 0 8-1,0-4 0 17,-4-1 0-32,1-3-8 0,-1-3 8 0,2-1 0 0,4 0 0 15,3 0 0-15,7-4 0 16,0-8 0-16,2-2 0 0,1-2 16 15,-3-2 32-15,0 2-64 16,-2 0 16-16,2 0 0 16,1 2-16 15,-1-1 16-31,-1 5-8 0,1-1 8 0,-2 1-8 0,-6 6 8 15,-8 0 0-15,-6 4 0 0,-5 0-8 32,-4 0 8-32,-4 2-8 15,0 6 0-15,-4 0 8 31,0 0 0-31,-3 1 0 0,-1-2-8 0,-4-1 8 0,-1 2 0 16,-1 0 8-16,0 0-8 0,-2 2 0 31,0 1 0-31,-5 4 0 0,1 0-16 16,-5-2 8-16,-3 1 0 15,-1 3 8 17,-1-2 0-32,1 3 0 0,1 2 0 0,0 4 0 0,2 0 0 0,-1 1 8 15,-1 2-8 1,1 1 8-16,-5-1-8 15,1 2-16-15,0-2 16 0,-6 3 0 16,1 0 0 15,-3 4 0-31,-1 5 0 0,-1 2 0 0,-2 5-8 16,1 4 8-16,-4 7 0 15,0-1 0-15,0 0 8 0,-3-6-8 16,-3-6 0-16,-2-8 0 0,0-6 0 31,0-5 0-15,-10-1 0-16,-9-2 8 0,-8 2 0 0,-9 1 64 15,-7-4-24-15,-5 3-40 0,-8-2 0 16,-2-2 112-16,-7-2-112 16,3-2-16-16,-2-2-8 15,3 1 16-15,6-2 0 0,4-1 0 31,4 2 8-31,3-2 0 16,-2 2 0-16,-2 3-8 0,-4-4 8 16,-3 4 0-16,-6-2 0 15,1-3-8-15,0 0 0 16,3-4 0-16,5 1 0 0,1-4 8 15,1 2-8-15,2 1 0 32,-2-1 8-32,0 6-8 0,-4 1 0 15,-4 3 0-15,-4 4 0 16,-3 2-16-16,-6 2-64 0,4-3 32 15,-4 0 48-15,-1-4 0 0,1-4 8 16,0-2-8-16,0-4 8 31,-4 1-8-31,2-5-64 16,0-1 56-16,-3 2 8 0,3-4-8 15,-1-1 8-15,0 0 0 0,3 0 8 16,-3 0-8-16,1-1 0 0,-5-10 0 31,-2-1-48 0,0-2 40-31,-5 1 8 0,2-2 64 0,3 1-64 0,0 1 8 0,-1 6-8 16,1 3-56-16,3 2-48 0,-4 2-16 16,-1 0-72-16,2 0 88 31,-1 0-48-31,0 0 72 31,2 5 72-31,-1-4 0 0,4 3 8 0,3-2 0 0,1-1 0 16,1-1 0-16,0 3 56 0,-1-3-56 15,-3 2 0-15,-1 0-48 31,0 0 48-31,0 0 16 0,1 0-16 32,4 0 0-32,-1-2 88 0,1 0-80 0,2 0 0 15,2 0-8-15,1 0 0 0,0 0 8 16,2 0-8-16,1 0 0 15,1-4 0 1,2 0-88-16,2 0 88 0,3 0 0 16,-1 2 0-16,0 2-8 15,2 0 8 1,-2 0 0-1,4 0 8-15,0 2-16 0,0 4 8 0,2 2 0 16,0-2 0-16,2-2 0 16,-1 0 8-16,-1-1 56 0,-1-3-64 15,4 0 0 16,-1 0-8-31,1 0-8 0,2 0 16 0,0 0 0 0,1 0 48 0,-1 0-48 16,3-3 40-16,0-1-48 0,-3 0 16 31,1 2-8-31,-1 2 0 16,-4-2 0-16,0 2 0 15,0-2-8 1,-4 2 0 0,-1 0 8-16,0 0-8 0,1 0-64 15,-2 0 72-15,-1 8 0 16,-2 1 0-16,0 0 0 0,-2 3 0 15,-1 0-16-15,1-1 16 16,2 1 16-16,3-5-16 0,-1-1 0 31,3-2 0-31,1-4 0 0,-1 0 8 16,2 0-8-16,1 0 0 15,2 0 0-15,1 0 0 0,0 0 0 16,0 0 0-16,5 0 0 16,-3 0 8-16,3 0-8 0,0 0 88 31,-1 0-40-31,1-6-40 0,2 1-8 15,-3-3 8 1,4-1 0-16,-1 3-8 0,-1 2 0 0,1 0 0 16,2 2 8-16,1 2-8 15,-2 0 0-15,6 0-80 0,1 0 80 31,4 0 8-15,3 0-8-16,3 0 8 0,2 0 40 0,3 0-40 16,1 0-8-16,5-2 8 15,-1-2 72-15,3 2-72 0,3 0 56 16,2 2-64-16,-2-2 8 31,2 2 0-15,-2-3-8-1,1 3 8-15,-1-1-8 0,-4 0 8 16,4 1-8-16,-3-3 8 15,3 3 0-15,-1 0-8 0,0 0 8 16,0-2-8-16,1 2-8 0,-3 0 8 47,-3 0 0-47,2 0 0 0,-7 0 0 0,2 0 16 0,-5 0-16 0,1 0 0 0,-6 0-8 15,2 0 8-15,1 0-8 0,0 5 8 16,2-4 0 0,2 0 0-1,0 2 0-15,2-1 0 31,1-2 0-31,-1 2 0 0,3 0 0 0,-3 0 8 0,1 0 64 16,0 0-72-16,3 2-72 0,-2-2 72 0,3 2 8 31,1 1-8-31,0-4-8 16,1 4 8-16,3-4-8 15,-1 2 8 1,3-1 0 0,-3-2 8-16,0 0-8 0,-1 1 0 0,-3-1 0 0,-3 0 0 0,-1 2-8 15,-6 1 8-15,2-2 0 31,3 0 8-31,2 2-16 0,5-3 8 16,3 2 0 15,2-2 0-31,1 0 0 0,3 0 0 0,0 0-8 0,0 0 0 0,0 0-8 16,0 0 8-16,0 0 0 31,0 0 0-31,0 0 8 0,0 0 0 16,0 0 0-16,0 0 8 0,0 0-8 15,0 0 0-15,0 0 8 0,0 0-8 16,0 0 0-1,0 0 0 1,-3 0 0-16,-1 0 8 16,0 0 0-16,-5 0 0 0,5 0-8 15,-1 0 48-15,3 0-48 0,0 0-8 16,-1 0 8 15,3 0 0-31,0 0-8 16,0 0-64-16,0 0-144 15,0 0-112-15,0 0-96 16,-7 0-312-16,-1 0-1192 0,-5 0-5970 15</inkml:trace>
  <inkml:trace contextRef="#ctx0" brushRef="#br0" timeOffset="2592.1482">8748 13919 3872 0,'0'0'1537'0,"0"0"-225"0,-6 0-272 16,-1 0-40-16,3 0 145 0,-1 0-497 0,3 0-232 15,2 0-80-15,0 0-16 16,0 3-104-16,0 12-16 15,0 5 64 1,0 6 64-16,0 6-96 31,0 4 72-31,0 2-80 0,0 4-72 0,0 2 56 0,0 2 0 0,0-2-7 16,7 0 23-1,2-4-72-15,1 2-72 16,2 0 16-16,-1-3-8 16,0 1 8-16,-2 2 0 31,-2-2 24-31,-3-1-32 0,-2-4 112 15,0-1-24-15,-2-3-80 0,0-3-96 0,0-2 152 16,0-4-144 0,0-2 72-16,0-2-8 15,0-2-64-15,0 0 0 16,0 2 8-1,0 4 32-15,0 5-48 16,0 2 0-16,0 5 8 0,0 3-8 0,0-6 8 0,0-2 0 31,-2-9 0-31,2-3-8 16,0-4 8-16,0-5-8 15,0 0 0-15,0-1 0 0,0-3 0 16,0-1 0 0,0-2 0-16,0 3 0 0,0-2 0 0,0 1 8 15,0 1-8-15,0-2 0 16,0 0 8-1,0-2 0-15,0 0 0 16,0 0-8-16,0 0-144 0,0-4-632 16,-4-12-2249 15,-2 0-4889-31</inkml:trace>
  <inkml:trace contextRef="#ctx0" brushRef="#br0" timeOffset="3332.1906">8597 15026 3440 0,'0'0'2297'0,"0"0"-777"0,0 0-80 32,0 0 129-32,0 0-153 0,0 0-728 15,0 0-336 1,0 0-200-16,0 0 384 0,29 58-24 0,-15-38-159 15,1 0-89-15,3-3 40 16,-3 2-56-16,3 0-48 16,-3-2-32 15,4 3-104-31,-4 0 24 15,3 0-88-15,-3 1 8 0,3-2 48 16,-2-1-40-16,-1-3 80 16,-1-6-8-16,-1-1 8 0,-6-2-40 15,-1-4-48-15,0 1-8 0,-4-3 16 16,-2 1-8-1,2-1 64-15,-2 0-56 0,0 0 72 16,0 0-32-16,0 0 48 0,0 0 16 16,0 0 72-16,0 0 8 0,0 0-64 15,0-10 32-15,0 0-88 31,0 1-32-31,2 1-48 32,2 3 0-32,-1 1 16 0,-3 2-16 0,2-2 0 0,0 0 0 15,0 2 0-15,0-2 0 31,0-1 8-31,0 1 0 0,4 1-8 16,-2-4 0-16,3 0 0 16,-1-3 8-1,3-4-8-15,2-2 0 0,0-2 8 16,3-7-8-16,-1 0 0 0,0-7 0 15,7-22-112 1,-6 7-1384-16,-5 5-4657 0</inkml:trace>
  <inkml:trace contextRef="#ctx0" brushRef="#br0" timeOffset="11921.6819">8775 13978 3824 0,'0'0'2089'16,"0"3"-417"-16,-2-3-64 0,2 2-351 16,0-2-377-16,0 0-440 15,0 1-216-15,0-1-144 16,0 0-32-16,0 0-40 0,0 0 304 31,0 0 392-31,-2 0 96 16,2 0 65-16,-3 0-65 0,1 0-112 0,0 0-272 15,-2 0-208-15,1 0-144 16,3 0-56-16,0 0 72 15,0 0-80-15,0 0 0 16,0 0 8 0,0 0 40-16,0 0 0 31,0 0-48-31,0 0 8 0,0 0 104 0,0 0-112 0,0 3-32 0,3-3 32 31,5 2 88-31,1-2 8 16,2 2 16-16,-1-2 24 0,3 2-48 15,1-2 48-15,1 2 40 16,1 0-32-1,1-2-80-15,-1 2-16 0,-1-2-48 0,1 2 8 32,-5-1 72-32,-2 2-80 0,0-3 0 15,0 2 8-15,0-2 0 16,2 0 0-16,0 2-8 0,0-2 8 15,1 0 0-15,-2 2-8 16,-2-2 16-16,3 0-16 31,-5 0 16-31,-2 0-8 0,1 0-8 16,-1 0 0-16,0 0 16 15,2 0-16-15,-2 0 8 16,0 0-8-16,1 0 8 0,-2 0 0 16,2 0 8-1,-3 0-8 1,1 0 80-16,-3 0-88 0,3 0 129 0,-3 0-129 15,0 0 112-15,0 0-112 16,0 3-777-16,-10-1-1735 16,-5 4-9323-16</inkml:trace>
  <inkml:trace contextRef="#ctx0" brushRef="#br0" timeOffset="18158.0386">12031 16224 6161 0,'0'0'2112'15,"0"0"-479"-15,0 0-57 0,0 0-96 16,-127-13-287 0,100 0-201-1,0-1-280-15,-1-3-176 16,0-6-64-16,-1-3-80 0,0-4-136 15,0-4-168-15,-2-4-16 16,2-2-64-16,-2-2 56 0,2 0-56 0,0-2-8 16,3 1 120-16,1 1-120 31,5 4 8 0,5 0 0-31,5 0 64 0,6-2-56 0,4-3 64 0,0 0-8 0,2-3-64 0,14-1 48 16,1 1-48-16,3 2 56 31,5 0-56-31,0 2-8 15,6 0 0-15,0 2 16 0,7-2-8 16,4-1 0 15,1 2 0-31,3-6-8 0,4 3 0 0,-2 2 8 0,4 8-8 0,3 6 0 31,1 8-8-31,1 7-64 16,4 9 64-16,-1-1 0 0,2 1 8 0,1-2 0 16,1-4 0 15,2-5 0-31,-2 2 0 0,-2-1 0 0,-1 6 0 0,-6 3 0 15,-2 5 0 1,1 0-16-16,-2 17 16 16,-5 4 0-16,3 2 0 0,-3 0 8 15,-2 0-8-15,1-3 0 31,-1 0 0-31,-1-2 0 0,4-1 0 0,-6-2 0 16,3 0 8-16,-6-2-8 16,1-1 8-1,-4 3-8-15,-1-2 0 0,-4 6 0 0,1 3 0 16,-6 1 0-16,-3 1 8 15,0 1-8 17,-4-1 8-32,1-4 0 0,1 0 0 0,-4 0-8 15,1-2 0 1,3 2 0-16,-6 0 0 0,3 5 8 0,-3 0 8 15,-1 1-8-15,-1 5-8 0,0 2 0 16,1 2 0 15,-1 1 0-31,-1-2 0 0,-2-2 0 16,1-2 8-16,-3 2-8 0,-4-2 0 15,0 3 48-15,-4 2 0 16,0 1-32-16,0 0-16 0,-2 0 8 16,-14-1 24-16,-6-3-32 15,-4-5 0 1,-7-2 0-16,1-3 88 15,-4-4-80-15,-4 0 16 16,0-1-16-16,-3 2 8 0,-1 0-8 16,-8 0 0-16,-3 2-8 0,-5-4 16 15,-4 3-16 1,-8-1 64-1,-1-3-64-15,-2-1 8 16,2 1-8-16,7 1 57 0,3-2-49 16,9 3-16-16,6 3 0 0,3-1 0 15,5-2 8-15,3-4 24 0,0-5-24 31,2-3 0 1,-1-1 0-32,-2-5 0 15,3 1 8-15,-1-1-8 0,7 3 8 0,5 1-16 0,1 0 16 0,5 2-8 16,3 0 0-16,-1 1-8 0,1-4 8 31,-2 0 8-31,0-3 40 16,-3 0-48 15,0 0 0-31,-4 0 0 0,-1 0 8 0,0 0-8 0,6-3 0 0,3 3 0 15,5 0 8-15,4 0-8 0,2-2 8 16,3 2-8 0,0-1 0-1,2-4-8-15,-2-3-72 31,0-6-385-15,2-24-727-16,0 4-1168 0,0 2-2673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2:44:56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7653 7613 6025 0,'0'0'1872'0,"0"0"-1080"16,0 0 1-16,0 0 407 0,0 0-168 16,0 5-304-16,0-3-200 15,0-2-8-15,0 0-64 16,0 2-31-1,0-2-113-15,0 0 32 0,0 0-144 16,6 0-64-16,5 0-128 16,5 0 64-16,6 0 72 0,7 0 8 15,4 0 104-15,3 0-152 16,4-2 48-1,6-2 32 1,4-1-40-16,4 1 0 0,4 1-72 16,2 2 128-16,0 1-120 15,-1 0-80-15,-1 0 72 0,-8 0 72 16,-6-3-136-1,-5 3 48-15,-4-4-56 16,0 0 48 0,-3-2 0-16,-3 0 424 0,-7 2-232 15,-4 0-232-15,-10-1 72 0,0 4-80 16,-6 1 8-16,-2-3 8 15,2 3 0-15,-2-2 24 0,0 2 8 32,0 0-40-32,2-1-8 15,-2-3-632 1,0 2-2080-16,0 1-8523 0</inkml:trace>
  <inkml:trace contextRef="#ctx0" brushRef="#br0" timeOffset="2194.1255">11289 7604 6833 0,'0'0'2448'0,"0"0"-1671"0,0 0-9 0,0 0 696 0,0 0-256 16,0 0-431-16,0 0-169 15,0 2-16-15,0-1 8 0,0-1-24 16,0 0-256-1,0 3-136-15,0-2 16 32,4 1-200-32,13 1 104 0,6-1 264 0,6 0-184 0,4 0-48 15,7 0-24 1,7-2-104-1,7 0 88-15,8 0-88 0,9 0 40 0,8 0 72 16,3-2-40-16,3-7-32 16,-5 2-32-1,-5 0 81-15,-5 0-89 0,-4 1 0 16,-4 2 0-1,-8 0-8-15,-2 2 0 16,-8 0 72-16,-3 2-16 0,-6 0-56 16,1 0-217-16,0 10-1103 15,-4 10-2761 16,-16 2-5937-31</inkml:trace>
  <inkml:trace contextRef="#ctx0" brushRef="#br0" timeOffset="3274.1873">14428 7624 8649 0,'0'0'5001'0,"0"0"-3928"15,0 0-849-15,0 0-104 16,0 0 320-16,0 0 136 16,0 0-216-16,4 0-168 15,12 0-88-15,6 0 64 0,9 0 32 16,5-2-80-16,4-2-8 15,5 2 0-15,1 2-48 16,3-3 8-16,1 1-56 16,-6 2-32-1,0 0-16-15,-1 0-888 0,-13 0-1528 0,-14-1-4666 31</inkml:trace>
  <inkml:trace contextRef="#ctx0" brushRef="#br0" timeOffset="17228.9854">9471 8126 6633 0,'0'0'4289'0,"0"0"-3009"0,0 0-480 0,0 0 513 0,0-1-41 16,0 1-520-16,0 0-400 15,0 0-56-15,0 0 40 16,0 0-40-16,0 0-104 16,0 0-64-16,0 0-8 31,0 0-72-31,0 0 32 0,0 0-72 0,0 0 0 0,0 0 48 15,0 0-56-15,0 0-8 16,0 0 8 0,0 0 0-16,0 0 0 15,0 0 0-15,0 0 8 16,0 0-8-1,0 0 16-15,0 0 0 0,0 0-16 0,0 0 8 16,0 0-8-16,0 0-56 0,0 0-96 31,13 24-248-31,5 12 304 16,6 12 88-16,2 9 8 15,3-3-8-15,-2-4-120 0,-4-12 120 16,-4-8-32 0,-5-10 40-16,-3-5 8 0,-5-8-8 0,0-3-48 31,-4-2 48-31,0-2-8 15,-2 0-288-15,2 0-248 0,2-19-952 16,-1-10-809-16,-1 1-2840 0</inkml:trace>
  <inkml:trace contextRef="#ctx0" brushRef="#br0" timeOffset="17759.0157">9733 8193 1640 0,'0'0'2912'0,"0"0"-2039"0,0 0-505 16,0 0 664-16,0 0-88 16,0 0-304-16,91 103-168 15,-77-92-296-15,-1 0-104 0,-4-5 112 16,3-2-31-16,-4-4-137 31,1 0 48-31,3 0-56 0,1-10 144 16,0-9 256-16,1-6 264 15,-4-6-200-15,0 1-56 0,-6 2-120 16,-2 3-16-16,-2 3-96 15,0 6-128-15,0 5 64 0,0 7 96 32,0 2 320-32,0 2-128 15,0 0-208-15,0 0-200 16,0 0-112-16,5 6-576 0,10 8 600 15,5 6-40-15,3 1 48 0,2-4 8 16,-4 0-56-16,-3-6 56 16,-5-3 64 15,1-3-112-31,-5-5-40 0,-3 0 152 0,1 0 8 15,-1-2 16-15,2-10-16 0,-2-5 232 16,-2 2 24-16,3-3-16 0,-4 0 72 16,-1 0-32-1,-2 1 8 1,0 1-71-1,0 1 47-15,0 2-40 0,-9-1-96 0,-4 1-40 16,-3 2-88-16,3 4-320 0,-3 7-1105 16,5 0-999-16,4 0-5034 15</inkml:trace>
  <inkml:trace contextRef="#ctx0" brushRef="#br0" timeOffset="18252.0439">10265 7995 5337 0,'0'0'1720'0,"0"0"-1200"0,0 0 104 0,0 0 232 0,0 0-111 0,0 0-569 16,27 91-96 0,-17-74 80-16,1-1 64 0,-3-4-40 15,2 0-128-15,1-4 64 16,-3-3-120-16,2-1-80 31,-4-4 64-31,3 0 8 0,-3 0-16 0,-2 0 24 16,2-3 56-16,-4-9 72 15,-2-2 272 1,0-4-8-16,0 0-104 0,0-3-16 15,-12-4 8-15,-1 1-120 0,0 2-64 32,0 1-96-32,2 8 8 15,-3 5-16-15,3 6-192 0,-3 2-1096 16,6 10-1393-16,-1 3-4968 0</inkml:trace>
  <inkml:trace contextRef="#ctx0" brushRef="#br0" timeOffset="19046.0894">10589 7738 3528 0,'0'0'2417'0,"0"0"-1209"16,0 0 128-16,0 0 225 0,0 0-505 15,0 0-464-15,0 0-336 0,-4 0-256 16,4 0 208 0,0 0 80-1,0 0 184-15,0 0 80 0,0 0 185 16,0 0-281-1,0 0 48-15,0 0-184 0,0 0-168 16,0 0-56-16,0 0-88 0,0 0 72 16,0 0-80-1,0 0-16-15,0 0 16 16,0 0 88-16,0 0-88 0,0 0 0 31,0 0 0-15,0 0-32-16,0 0 32 0,0 0 8 0,0 0 0 0,0 0-8 0,0 0 0 31,0 0 8-31,0 0-8 0,0 0 0 15,0 0-96-15,0 3-48 16,0 19 104-16,0 9 40 0,2 16 56 31,4 11 16-31,-2 11-72 0,-1 37-240 0,-3-17-1713 31,0-9-3352-31</inkml:trace>
  <inkml:trace contextRef="#ctx0" brushRef="#br0" timeOffset="21486.2289">10872 8693 3592 0,'0'0'1489'16,"0"0"-897"-16,0 0 24 0,0 0 200 15,0 0 224-15,47-32 273 31,-38 6-585-15,-1-5-216-16,4-2 160 0,-6 3-72 0,3-1-112 16,-5 9-136-16,1 4-96 15,-3 4-128-15,-2 7-120 0,0-1 80 0,0-3-88 16,0-3-1088-1,-2-1-1520 17,-7 4-3074-32</inkml:trace>
  <inkml:trace contextRef="#ctx0" brushRef="#br0" timeOffset="21736.2432">10854 8374 1064 0,'0'0'3993'16,"0"0"-2737"0,0 0-360-16,0 0-88 0,0 0-312 15,0 0 160-15,0 0 57 0,0 0-241 16,63-50 128-16,-44 27-40 16,-3 2-128-16,-3 3-200 15,-1 3-24 1,-8 8 24-16,1 5-224 15,-5 0 272-15,0 2 520 32,0 0 105-32,0 0-249 0,0 10-400 0,0 6-80 0,0 2-176 0,0 15-80 15,0-4-1641-15,-3-3-5264 16</inkml:trace>
  <inkml:trace contextRef="#ctx0" brushRef="#br0" timeOffset="22292.275">11351 8260 2512 0,'0'0'8458'31,"0"0"-6466"-31,0 0-1552 15,0 0 72-15,0 0 489 0,0 0-241 16,0 0-480-16,53 130-56 16,-37-96-160-16,-3 0 8 0,-1-4-72 0,-2-4-592 15,-1-2-328 1,-1-5-1105-1,-4-9-3232-15</inkml:trace>
  <inkml:trace contextRef="#ctx0" brushRef="#br0" timeOffset="22908.3103">11540 8426 1088 0,'0'0'4809'0,"0"0"-3489"0,0 0-848 0,0 0 416 0,0 0-272 0,76 106-303 16,-60-101-73-16,1-5 32 15,1 0 40-15,0-9 80 0,0-9 48 32,0-4 80-32,-5-2-40 31,1 1-200-31,-3 0-16 0,-5 2-48 0,-2 4-88 0,-1 3 80 15,-3 2 80-15,0 7 88 16,0-2 25-16,-11 3-193 0,0 2-80 16,-1 0-80-1,1 2-48 1,5 0-88-16,2 0-64 15,4 0-192 1,0 0-609-16,0 0-479 0,0 0 864 0,10 0 440 0,3 0 80 16,6 0 48-16,-4 6-8 15,3 0 8 1,0 2-32-16,-3-5 32 0,-1 0 8 15,1-3 0-15,-2 0 0 32,1-3 168-32,-1-14 1088 0,1-7-392 0,-3-6-536 15,1-2-40-15,-4 2-119 16,-1 2-121-16,-5 6 16 15,-2 8-72-15,0 5-72 0,0 5 24 16,0 4-217 15,0 0-343-31,0 0-904 0,-2 0 384 0,2 0-553 0,-2 9-1431 0,2-4-1745 16</inkml:trace>
  <inkml:trace contextRef="#ctx0" brushRef="#br0" timeOffset="23286.3319">12046 8189 4785 0,'0'0'3080'0,"0"0"-2288"16,0 0-296-16,0 0 145 15,0 0 63-15,0 0-392 0,0 0-152 16,0 0-72-16,76 61-72 15,-65-60 120-15,0-1 8 0,0 0-8 16,-2 0-40 0,0 0 16-16,-4 0 40 15,-1-8 72-15,-4-2 112 16,0 1 296-16,0-5 64 0,0-3-135 15,-12 2-257-15,0 0-160 16,-6 1-88-16,6 3-56 16,4 2-704-1,0 5-1753 1,6 4-3056-16</inkml:trace>
  <inkml:trace contextRef="#ctx0" brushRef="#br0" timeOffset="23906.3673">12353 8196 912 0,'0'0'7513'0,"0"0"-5664"32,0 0-1009-32,0 0-96 15,0 0-232-15,0 0-152 0,0 0-104 16,41 76-120-1,-28-62-64-15,-2-4-72 0,-2-6-80 0,-3-4-48 16,1 0 128-16,-5-4 0 16,-2-14 312-1,0-6-40 1,0-1-40-16,0 0-120 0,0-1-96 0,-2 4 56 15,-6 1 57-15,-2 5-73 32,-1 4 16-32,-2 4-72 0,-1 6-48 0,-1 2-785 15,4 8-1151-15,2 9-3689 16</inkml:trace>
  <inkml:trace contextRef="#ctx0" brushRef="#br0" timeOffset="24775.4171">12730 8621 5329 0,'0'0'4409'16,"0"0"-3633"-16,0 0-568 15,0 0-120-15,0 0 96 16,45 30 264-16,-32-30-128 0,-2-7-24 15,2-16 184-15,-1-10 64 0,-3-6-88 16,-1-9-136 0,-3 1-168-1,-1 0-39-15,-4 6-97 0,0 3-16 16,0 4-561-16,0 8-279 0,0 1-224 15,0 10 184-15,0 0-80 16,0 6-257-16,-2 2 537 0,-3 2 656 31,3 2 24-31,0 2 624 16,2-2 72-1,-2 3 33-15,2-2-177 0,-2 1-280 0,0-2-32 16,0 2 72-16,-1 1 168 16,1 0-8-16,2 0 112 0,-2 0 328 31,-1 0-255-31,-1 7-297 15,-1 14-280 1,-1 6-72-16,-1 9 32 0,1 2-32 0,-4 1 80 16,4-5-80-16,1-8-8 15,3-6-72-15,0-9 56 0,2-10-640 16,0-1-657-1,0 0-407-15,0-10 760 16,0-12 56 0,2-6-1897-1,5-4-224-15,-3-2 1457 0,3-2 688 16,-2 2 880-16,1 3 808 0,-2 8 240 15,3 7 713-15,0 5 151 16,4 7-312-16,4 4-47 0,4 0-361 16,3 11-112-16,4 13-520 15,0 3-272 1,6 16-288-16,-7-6-1360 0,-9-8-4425 0</inkml:trace>
  <inkml:trace contextRef="#ctx0" brushRef="#br0" timeOffset="25706.4703">13592 8035 5553 0,'0'0'7025'0,"0"0"-5801"16,0 0-919-16,0 0-217 31,-5 118 440-31,15-70 80 0,3 5-144 16,0 0-160-16,1 2-64 15,-3-5 200 1,-2-6-208-16,0-3-104 0,-5-12 24 0,1-5-64 16,-3-7-88-16,0-12-312 31,-2-5-1080-31,0-12-2465 0,0-10-1296 0</inkml:trace>
  <inkml:trace contextRef="#ctx0" brushRef="#br0" timeOffset="26001.4872">13701 8211 4488 0,'0'0'4729'0,"0"0"-3984"16,0 0-529-16,48 109 296 16,-31-80 416-16,1-8-400 0,2-9-360 15,0-10-104 16,-5-2-8-31,1-6-48 0,-6-16 0 0,-2-6 64 0,-5-6 32 16,-3 2 48-16,0-1-144 16,0 10 256-16,0 2 272 15,-8 10-23-15,2 5 159 0,-3 6-136 16,-2 0 72 15,-3 1-336-31,4 18-272 0,-4 3-32 0,3 4-464 16,2 1-488-16,5-2-873 15,-1-12-3568-15</inkml:trace>
  <inkml:trace contextRef="#ctx0" brushRef="#br0" timeOffset="26459.5134">13826 7877 8601 0,'0'0'2665'16,"0"0"-2073"-16,0 0 280 16,0 0 529-1,0 0-353 16,0 0-496-31,47 134-232 0,-38-102-64 0,0-1 56 0,-3-8-40 0,2-2 0 16,-6-8-96-16,-2-6-40 16,0-6-8-16,0-1-48 0,0-1 40 31,0-18-120-31,0-9-120 0,0-6-16 15,0-1-16 1,0-1-32-16,0 9 72 0,0 9 56 16,0 8-48-16,0 8-88 0,8 2 144 15,5 3 48 1,6 16 144-1,-1 6-48-15,-1 8-96 0,-1 13-88 16,-3-8-1448 0,-9-6-7554-16</inkml:trace>
  <inkml:trace contextRef="#ctx0" brushRef="#br0" timeOffset="29208.6706">3760 4797 11522 0,'0'0'3089'0,"0"0"-1857"15,0 0 24-15,0 0 80 16,-9 0-103-16,9 0-329 0,0 0-440 15,0 0-320 1,0 0-136 0,0 1-8-16,0 15-80 15,0 12-40-15,9 16 112 0,5 15-40 0,-2 7 48 16,1 1 0-1,-1-7-56-15,-3-9 56 0,-1-6-48 0,2-12 48 32,-4-4 0-32,1-5-48 15,2-6 48 1,0-3 0-1,-2-7-8-15,1 1 0 0,-1-5-96 0,2-2-40 0,2-2 72 0,5 0-32 16,4 0 40-16,2-6 64 31,5-11 112-31,0-6 64 16,4-1-72 15,-2-2-16-31,-2 2 16 0,-1 2-88 0,-4 2-8 0,1 4-8 0,-6 2-784 16,2-4-777-16,-3 1-1279 0,-8 6-4666 0</inkml:trace>
  <inkml:trace contextRef="#ctx0" brushRef="#br0" timeOffset="29508.6878">4167 4981 6361 0,'0'0'4673'0,"0"0"-3609"16,0 0-704-16,0 0 272 0,0 0 817 16,0 0-537-16,41 80-360 31,-24-65-64-31,1-3-160 0,-3-7-112 0,-1 0-136 15,-3-5 16-15,-1 0-96 16,-2-7 280-16,-1-11 88 16,-3-6 80-16,-2-2-96 0,-2 0-143 15,0 2-73-15,-2 4 48 31,-15 2 120-31,-8 6-128 0,-2 4-176 16,1 8-304-16,3 0-505 16,16 16-871-16,7 10-2377 0,0-4-2096 15</inkml:trace>
  <inkml:trace contextRef="#ctx0" brushRef="#br0" timeOffset="29980.7148">4504 4807 5641 0,'0'0'3144'0,"0"0"-1079"31,0 0 327-31,0 0-367 16,0 0-537-16,0 0-776 0,0 0-256 0,0 0-256 15,0 0 64-15,-98 106-264 16,98-80 8-16,0 0 0 16,6-6-8-16,4-2-16 15,1-6-32 16,-1-5-16-31,2-6-72 0,1-1-136 0,-1 0-32 0,1-4 64 0,-2-14 112 16,3-5 32-16,-4-4 48 16,-1-3-8-16,1 1-40 15,-6 6-56 1,0 1 32 15,-2 6 32-31,-2 6 80 0,0 3 8 0,0 6 0 0,0 1 256 0,0 0 248 16,0 0-96-16,2 0-224 15,1 4-184-15,4 8-96 0,6 4 40 31,0 0-200-31,3 0-440 16,3-7-528 15,0-3-577-31,1-6-551 0,0 0-673 0,6-15 145 0,-5-5 559 0,-6-2-559 0</inkml:trace>
  <inkml:trace contextRef="#ctx0" brushRef="#br0" timeOffset="30460.7422">4765 4760 464 0,'0'0'2296'0,"0"0"-103"0,0 0 15 16,0 0-472-16,0 0 105 15,0 0-369 1,-38-72 200-16,31 72-367 0,0 0-433 0,3 15-592 15,0 9-272-15,4 9-8 16,0 4 72 0,0 1-72-16,0-2 0 15,2-9 24-15,9-6-24 0,2-6-8 31,-2-10-144-31,2-5-24 0,3 0-56 0,0-3 8 0,-1-14 72 16,2-7 56-16,-5-4 88 0,-1-3-64 31,-3-1 64-31,-4-1-88 16,-4 0 88-16,0 2-8 0,0 0 16 15,-16-1 0 1,-3-1 128-16,-6 2 32 0,0-3-112 16,-2-1 0-1,3 6-32-15,4 3 48 16,4 9-48-16,5 7 256 0,7 7 216 15,2 3 112-15,2 0-200 16,0 10-256-16,0 15-144 31,15 12-16-31,10 3 16 0,4 2 0 16,6-5-8-16,1 0 0 15,-3-7 0-15,0-5 0 0,-2-7-120 16,-2-4-872-16,-2-7-816 0,-6-2-2809 16,-8-5-4137-16</inkml:trace>
  <inkml:trace contextRef="#ctx0" brushRef="#br0" timeOffset="31060.7766">4954 4588 5633 0,'0'0'4569'15,"0"0"-3489"-15,0 0-160 16,0 0 104-16,0 0 329 16,0 0-441-16,0 0-320 0,0 0-232 15,46 121-64-15,-36-103-168 16,-1-4-80-16,-5-4-40 0,0-2 64 31,-2-7-16-15,-2-1-48-16,3 0 48 0,-3 0-48 0,0-6 0 15,3-12 0-15,-1-9 8 16,0-6 32-16,0-1-40 15,2 2 56-15,1 4-64 0,-1 10 0 32,-2 4-16-17,3 8-40-15,0 4 48 0,-1 2-120 0,3 0-16 16,-1 8 144-16,3 14 0 15,2 4 168-15,0 4-168 16,1 1 0-16,-3-8-120 0,-1-2-8 31,1-10-88-31,1-2 8 0,-6-8-32 31,0-1-8-31,0 0 24 0,-1 0 48 0,-1-14 176 0,-1-5 8 16,2-4 0 0,2-3-8-16,0 1-56 0,-1 2 48 15,0 3-48-15,1 5 48 16,-1 4 8-1,-4 5 80 1,2 2 72-16,-2 4 424 0,0 0-32 0,0 0-168 0,2 0-296 16,6 4-80-16,0 10-56 15,5 2 48 1,1 2 8-16,1 1 0 15,-1-6 0-15,-1-1-64 0,1-4-536 16,-1-8-488 0,-4 0-1481-1,0-4-2664-15</inkml:trace>
  <inkml:trace contextRef="#ctx0" brushRef="#br0" timeOffset="31659.8108">5320 4492 8977 0,'0'0'2585'15,"0"0"-1513"-15,0 0 48 0,0 0-87 0,0 0-313 16,24 67-280-1,-15-42-256-15,0 0-8 0,-3-10-64 16,-1-3-104 0,-3-6 0-16,1-6-8 15,-3 0 88-15,0 0-80 0,0-4 0 16,0-14 40-16,0-6-48 0,0-5 8 15,0 4-8 17,0 0-40-32,0 6 40 0,0 3 0 0,0 6-8 15,0 4 0-15,0 1 0 16,0 4 8-16,4 1 0 15,0-3 8-15,1 3-8 0,3 0 0 16,2 4 0-16,2 14 0 31,5 5 120-31,-4 3-120 0,1-4 0 16,-6-2 0-16,-1-8 0 15,-1-4-48-15,-4-8-24 0,-2 0 72 16,3 0 0-16,-3-20 144 16,0-6-24-16,0-7 8 0,3 1-80 31,-1 3-48-31,0 2 0 15,2 10 0-15,1 4 0 16,-1 9-96-16,2 4-64 0,4 0 144 0,-1 10 16 16,-1 11 128-16,4 2-128 15,-1 12-256-15,-3-9-1080 16,1-7-3609 15</inkml:trace>
  <inkml:trace contextRef="#ctx0" brushRef="#br0" timeOffset="32493.8585">5658 4486 3384 0,'0'0'2785'16,"0"0"-641"-16,0 0-7 15,0 0-177-15,0 0-71 16,0 0-801-16,0 0-368 0,0 0-112 16,102-19-248-16,-95 8 8 15,0-6 0 1,-4 1-120-16,-3-4-96 15,0 2-72-15,0 0 16 16,-10 3-32-16,-5 1-8 16,-8-1-8-16,1 5-48 0,-2 4 0 15,4 4-120-15,3 2 24 31,5 0-32-31,3 8 72 0,5 13-88 16,4 4-48-16,0 5 184 0,0 1-40 16,10-1-16-16,11-4 48 15,-2-4-40-15,4-4 40 0,-3-4 8 16,2-6 8-16,-4-6 0 15,2-2 0-15,-3 0 8 16,4-4-8 0,-2-12-88-16,2-2-584 15,6-8-976-15,-7 4-2337 16,-5 4-3185-16</inkml:trace>
  <inkml:trace contextRef="#ctx0" brushRef="#br0" timeOffset="32862.8796">5854 4263 832 0,'0'0'8105'16,"0"0"-6664"-16,0 0-209 31,0 0 456-31,0 0-55 31,0 0-761-31,54 60-304 0,-41-40-176 0,1 0-88 0,-1 1-152 0,0-2-56 16,-2 1-40-16,0-4-40 16,-4 1-8-16,0-7 64 31,-3-3-72-31,-2-1 8 0,-2-1 48 15,0-5 72-15,0 0 312 16,0 0 249-16,0 0 127 0,0 0-232 0,-6-6-280 16,-1-11-136-1,0-2-128-15,5-7-40 16,2-6-64-1,0 0 56-15,0-3 0 0,7 2-136 16,6-2-352-16,10-9-432 31,-4 8-737-31,-4 6-6008 0</inkml:trace>
  <inkml:trace contextRef="#ctx0" brushRef="#br0" timeOffset="35752.0449">6413 3595 6425 0,'0'0'2624'0,"0"0"-1711"15,0 0 7-15,0 0 552 0,0 0-496 16,-6 34-504-16,6-24-135 16,0 0 71-1,0 3 88-15,0 1-112 16,0 6 72-1,0 4 56-15,4 10 72 0,3 15-160 0,0 12 8 16,-1 16-184-16,1 6 24 0,-1 6-24 16,2-3 49-16,0-6-81 15,1-6-16 1,0-7 72-16,-3-8-56 15,1-4-72-15,-2-3 96 32,-1-6-96-32,-2-2-72 0,3-4-72 0,0-2 8 0,-1-1 0 15,1-7 0 1,-1-6 16-16,0-6-24 15,-2-8-80-15,-2-6-72 16,0-4-144-16,0 0-560 0,0-10-841 16,-4-4-3440 15</inkml:trace>
  <inkml:trace contextRef="#ctx0" brushRef="#br0" timeOffset="36887.1098">6521 4835 3512 0,'0'0'2809'0,"0"0"-1369"15,0 0 313-15,0 0 239 32,0 0-384-32,0 0-655 15,0 0-329-15,0 6-48 0,0 0-64 16,0 1-144-16,0 4-96 15,0 1-80-15,0 3-24 0,2 4-16 16,4 5-24-16,0 6-48 16,2 6 48-1,1 2 40-15,-3 7 80 16,1-1-8-16,0-2-16 0,-3 2-64 15,3 2-88-15,-3-2-64 32,1 5 40-32,-1-1-40 0,0-2 56 0,1-2-56 15,0-7-8-15,-1-4 16 16,-2-9-16-1,0-6 16-15,1-6-16 0,-3-4 16 0,2-4 0 16,-2-4-8-16,0 2-8 16,0-2 64 15,0 0-64-31,0 0 48 0,0 0-40 0,0 0-8 15,0 0-776-15,-5 0-4457 0</inkml:trace>
  <inkml:trace contextRef="#ctx0" brushRef="#br0" timeOffset="37740.1586">6386 5436 4809 0,'0'0'2096'15,"0"0"-1080"-15,0 0 705 16,0 0 447-16,0 0-312 0,0 0-711 16,-6-12-289-16,6 12 104 31,0 0-232-16,0 0-256-15,0 0-136 0,0 0-128 0,0 0-48 16,0 0-72-16,0 0-40 16,6 6-40-16,8 6 113 0,4 0 103 31,2 4-24-31,0 0 0 15,3 2 24-15,-2 2 88 0,2 3-88 32,2-2-80-32,-6 2-48 0,1-1 0 0,1-4-48 0,-6-2-48 15,-3-6 8-15,-2-2 0 31,-3-2-8-31,-3-4 0 0,-2-2 0 16,-2 2 48-16,2-2-48 0,-2 3 0 31,0-3 0-31,4 1 0 0,-2 1 0 0,2 1 0 16,-2-2 0-16,0-1-56 15,1 1-40-15,-3-1 0 16,2 0 40-16,-2 0 48 16,0 0 8-16,0 0 16 0,0 0 56 15,0 0-64 1,0 0 64-16,0 0-16 0,0 0 160 15,0 0 72 1,0 0 8-16,0 0 16 16,0-1-88-16,0-11-64 0,0-10-112 15,0-8-48-15,0-12-232 16,11-37-816-16,-2 9-1425 31,-5 1-12714-31</inkml:trace>
  <inkml:trace contextRef="#ctx0" brushRef="#br0" timeOffset="54257.1033">6382 2976 8121 0,'-2'0'2849'15,"2"-3"-1633"-15,-2 3-128 0,2 0 449 16,0 0-217-16,0 0-528 15,0 0-168-15,-3 0-64 0,1 0 241 16,0 0 55-16,0 0 0 31,2 0-152-31,-2 0-288 16,2 0-56-16,0 0-144 0,0 0-216 15,0 10-264-15,0 15-96 0,0 9 352 16,13 12 16-16,1 2 0 16,1 0 56-16,3-5-64 31,-3-6-72-16,1-3-56-15,-3-3 40 0,0-3 80 0,-1-1-48 16,-4-6 56-16,2-5-8 0,-3-2 0 16,-3-4-40-16,-2-4-56 15,0-2-192-15,-2-4-352 16,2 0-232-1,-2-6-449 17,0-14-1247-32,0-4-3329 0</inkml:trace>
  <inkml:trace contextRef="#ctx0" brushRef="#br0" timeOffset="54810.1349">6204 2969 2472 0,'0'0'6753'0,"0"0"-4552"0,0 0-841 31,0 0 9-31,0 0-257 0,0 0-656 0,0 0-328 16,0 0 200-16,0 0 112 0,111-46-120 15,-76 37-96 1,-1-2 0-1,-5 6-136 17,-2 3 24-32,-5 0-48 0,0 2-56 0,-4 0 88 0,3 5-40 15,-6 15 32-15,-1 3 64 16,-5 6-8-16,-1 10 16 0,-5 3-16 15,-3 2 0-15,0 0-39 0,0-4-17 16,-14-4 16-16,3-6-56 0,-3-5-40 47,4-7 72-47,1-3-32 15,-1-5 8-15,4-3-56 0,2-5 0 0,1-2-416 0,3-2-921 16,0-15-2960-16,3-2-7609 16</inkml:trace>
  <inkml:trace contextRef="#ctx0" brushRef="#br0" timeOffset="55175.1558">6634 3134 6489 0,'0'0'1792'0,"0"0"-343"0,0 0-49 0,0 0-16 16,0 0-664-1,49 111-392-15,-33-97-248 16,-3-4 8 0,1-5-24-1,-6-2 8-15,1-3 0 0,-2 0-24 0,0 0 41 16,-3-4 135-16,1-12 0 0,-1-9-72 15,-2 0-48-15,-2-2 24 0,2 1-32 32,-2 2-88-32,0 7 88 31,0 4-40-31,0 5-48 0,0 6 88 0,0 2-96 0,-11 0-304 15,0 0-1041-15,-2 0-3752 0</inkml:trace>
  <inkml:trace contextRef="#ctx0" brushRef="#br0" timeOffset="55667.184">6616 2809 8793 0,'0'0'2385'0,"0"0"-1201"0,0 0 296 16,0 0-319-1,0 0-409-15,0 0 16 16,31 107 24-16,-10-61-264 0,-4 0-40 16,1 0-71-16,-3-2-209 15,-3-6-48 1,-1-5-104-16,-2-10 48 0,-5-5-88 0,1-8-16 31,-5-7-96-31,0-3-336 0,0 0-289 16,0-13-495-16,0-33-928 15,-7 3-2961-15,-4-1-2601 16</inkml:trace>
  <inkml:trace contextRef="#ctx0" brushRef="#br0" timeOffset="55955.2004">6631 2816 4624 0,'0'0'3937'16,"0"0"-2768"0,0 0-209-1,0 0 424-15,0 0-432 0,0 0-392 0,0 0-47 16,45-21-169-16,-20 21-160 15,2 0 40-15,-3 0-24 16,0 3 32-16,-3 4-32 0,-4 5 0 47,-3 3 8-47,-3 2 264 15,-7 5-72-15,-4 6 136 0,0 6 104 0,0 4-168 16,-11 7-159 0,-7-3-17-16,1-4-128 0,-1-6-56 15,5-8 0-15,1-7-64 31,4-10-48-31,5-3-72 0,3-4-665 0,0 0-1159 0,0-6-3017 0</inkml:trace>
  <inkml:trace contextRef="#ctx0" brushRef="#br0" timeOffset="56360.2236">6857 3050 8529 0,'0'0'1873'0,"0"0"-953"0,0 0 616 32,0 0-47-17,0 0-737-15,54 108-456 0,-39-86-208 16,3-1-72-16,-1-8-8 0,2-4-8 0,-2-8-48 15,-3-1 48 17,-1-1 80-32,-2-20 280 0,-2-8 192 0,-5-6-32 15,-1-3-64 1,-3 2 56-16,0 2-56 0,-7 4 89 15,-11 6-161-15,-2 8-104 0,-2 6-144 0,2 6-136 32,2 4-8-32,2 0-136 15,5 18-376-15,5 4-401 0,6 6-647 16,0-6-896-1,0-6-4098 1</inkml:trace>
  <inkml:trace contextRef="#ctx0" brushRef="#br0" timeOffset="56853.2518">7169 2629 6833 0,'0'0'2496'0,"0"0"-975"16,0 0 279-1,0 0 257-15,0 0-817 0,0 0-136 16,-50-21-432-16,42 24-344 16,1 13-192-16,-3 6-128 15,4 2 40-15,4 2-40 31,2 0 0-31,0-2-8 0,0-2-8 0,16-4-40 16,4-2 48-16,2-1-64 16,3-3 56-16,2-3-64 15,-3-1-64-15,0 0-128 0,-1 2 40 16,-1-4-8-16,-2 3 32 31,-2-6 88-31,-2 1-16 0,-5-1 120 16,0-3-88-16,-2 2 88 0,-5-2 0 15,-1 0-88-15,-3 2 96 16,0 4 192-16,0 4 336 0,0 10 40 15,-14 8-360-15,-6 6-208 32,-18 12-648-32,2-6-1920 15,3-10-10155-15</inkml:trace>
  <inkml:trace contextRef="#ctx0" brushRef="#br0" timeOffset="71346.0807">10448 12786 1776 0,'0'0'5825'0,"0"0"-3976"16,0 0-769-16,0 0 32 15,0 0 392-15,-7 5-151 16,7-5-473-1,0 3-376-15,0-3-280 16,0 0-152-16,0 0 88 16,0 0-104-16,0 2-48 0,0-2-8 15,5 1-8 1,13 2 8-16,5-1 72 15,4 2 88-15,1-2-16 0,3-1-40 16,0-1 16 0,3 0 0-16,2 0 88 0,1 0-64 0,3 0-24 15,1 0-64-15,1 0-48 31,0-3 96-31,1-1-56 0,-1-1-48 16,2 4 8-16,3-1 88 16,7-1 56-16,4-2 504 0,2-2-239 31,3 0-217-31,-1-6-104 15,0 4 184-15,-1-5 8 16,-4 1-144-16,1 4 8 0,-2-2-64 16,-5 4 64-16,1 0-72 15,-6 1 32-15,-4 2-64 0,-3-2 24 16,-2 2 56-1,-3-1-24-15,-3-1-40 0,0 1-64 16,0-1 8 0,0 0 56-16,3 2-56 15,-1-2 0-15,2 4 16 0,1 0-16 16,3 0-16-16,-2 2 16 0,1 0 56 15,0 0-48-15,0-3-8 32,-1 2 8-17,1-4-16-15,-2 3 8 0,-3-3 0 0,-2-1-8 16,1 0 8-16,-5 0 0 0,2 0 8 15,-3 0-16-15,6-1 8 0,-3 1-8 16,4 4-64-16,-2-4 56 31,2 1-48-15,1 3 56-16,-3 0 0 0,2 0-8 0,1 0 8 15,0 2 8-15,1-2-8 0,1 0 0 16,2 0 0-16,4 0 0 16,1 0 0-16,1 0 0 31,1-3 0-16,1 4 8-15,-1-1-8 0,-1-1 0 0,-4037 2 8 16,8065 1-8-16,-4039-2 0 0,-2 2 0 16,-6 0 40-16,-1 0-40 15,-4 0-48-15,0 0 40 16,0 0 8 15,-2 0 0-31,-1 2 16 0,1 2 32 0,-1-2-88 0,-2-1 40 16,3 2 0-16,-3 1 8 15,2 0 0-15,2 0 32 0,-1 0-40 16,2 2-40-1,2 0 40-15,0 0 8 47,3 1-8-47,2 0 8 0,0-1-8 0,-1-2 0 0,3 2 0 16,-2-2 0-16,2 0 0 15,-3 1-8-15,1-2 16 0,2 1-8 16,3 2 0-16,-1 2 0 0,0 0 0 16,-2 0-8 15,0 0 8-31,-2-2 0 0,-6 1-16 0,2 0 16 15,-5-2 0-15,2 0 0 0,-2-3 0 0,1 2 8 32,2 0-8-32,3 0-96 0,-1 2 96 15,1 0-8-15,0 0-24 16,1 0 32-1,-2 1-8 1,1-2 8-16,0-1 0 0,3 0 0 0,2-4-8 0,0 0-40 31,4 0 40-31,2 0 0 0,1 0 0 16,1 0 0-16,-4 0-40 15,0 0 48-15,-4 0 0 32,-2 0 0-32,0 0 0 0,-3 0 8 0,5 0-8 15,0 0 0-15,2 0-8 16,0 0 8-16,3 0 0 0,-5 0 0 15,0 0 0-15,-5 0 72 16,-3 0-72-16,-6 0 0 31,-1 0 0-31,-3 0 0 0,-3 0 8 0,-1 0-8 16,0 0 0-16,0 0-48 15,-1 0-48-15,1 0-8 0,2 0 88 16,0 0-64-16,-3 0 32 16,3 0 40-16,-2 0 0 31,-2 0 0-31,1 0 8 0,-2 0-48 15,1 0 48 1,-1 0 0-16,1 0-16 0,0 0 16 0,-1 0 0 16,0 0 0-16,-2 0 0 15,-2 0 0-15,0 0 8 0,0 0 40 16,0 0-48-16,0 0-544 31,-2 9-969-31,-14 6-4880 0</inkml:trace>
  <inkml:trace contextRef="#ctx0" brushRef="#br0" timeOffset="75620.3252">12803 12128 4793 0,'0'0'1784'16,"0"0"-968"-16,-1 0 456 15,1 0 65-15,0 0-457 0,0 0-544 0,0 0-264 16,15 0 328-1,7-10 488 1,7-6-368-16,7-6 64 16,7-5-31-16,7-4-65 0,4-5-272 15,6-4-40-15,5-3-40 16,-1-1-56-16,-1 1-8 0,-4 2-64 15,-5 0 8 1,-3 4 152 0,-6 1-160-16,-5 1 0 0,-7 5 0 15,-4 5 72-15,-4 4-80 0,-7 5 0 16,-5 6-24-16,-4 3 24 15,-3 4-80-15,0 1-40 16,-4 2 40 0,0 0-32-1,-2 0 72 1,0 0 40-16,0 0 16 0,0 0-8 0,0 0 88 0,0 0-48 15,0 0-40-15,4 0 8 0,5 0-16 32,11 12-104-32,16 14 96 15,14 11 8-15,18 13 72 16,12 10-16 15,40 36-56-31,-19-14-8 0,-19-11-4105 0</inkml:trace>
  <inkml:trace contextRef="#ctx0" brushRef="#br0" timeOffset="82217.7026">11609 10837 5873 0,'0'0'5881'0,"0"0"-3697"31,0 0-943-31,-22 0 615 0,22 0-312 0,0 0-599 0,0 0-553 16,0 0-392-16,0 13 0 0,5 12 0 31,8 12 0-31,5 10 104 16,-1 5-56-16,2 2-40 0,-4-1 80 15,3-6-88 1,-3-6 0-16,1-7-568 0,-1-6-649 16,3-10-847-16,3-17-697 0,-6-1-2216 31,-4-1-1584-31</inkml:trace>
  <inkml:trace contextRef="#ctx0" brushRef="#br0" timeOffset="82781.7348">11865 11071 3448 0,'0'0'2473'0,"0"0"-1489"16,0 0-296-1,0 0 400-15,0 0 49 16,0 0-489-16,0 0-232 16,0 0-192-16,90 80 96 0,-75-80-72 31,1 0-48-31,-3-6 88 15,0-10-56-15,-4-1-48 0,-2-6 48 16,-2-2-160-16,-3-4 176 0,-2 1-184 16,0-1-64-1,0 10 96-15,0 3-96 0,0 7 0 0,0 9-112 16,4 0-240-16,5 0 152 31,2 7 200-31,0 5-24 0,0 0 32 16,1-2-8-1,-1-4 144-15,-3-3-136 0,2 0 0 16,-1-3-8-16,-1 0 0 0,2 0 8 15,1-3 48-15,-3-5-48 32,2 1 56-32,-4-1-56 0,1 0-8 15,-1 0 24-15,-1 2-24 16,-1-2-80-16,-1 1 72 0,-3-2-56 15,0 1-72-15,0 0 48 16,0 3 88-16,2 1 0 0,3 4-136 16,-1 0-24 15,4 0-48-31,1 0 120 0,2 0 88 15,-1 3 0-15,-2-2 8 0,-3-1-8 16,0 0-8-16,-5 0-48 0,0 0 56 16,0-10 128-16,0-2-128 15,-10-7-200 16,-3 5-624-31,0 1-3593 0</inkml:trace>
  <inkml:trace contextRef="#ctx0" brushRef="#br0" timeOffset="83436.7723">12291 10660 2776 0,'0'0'1376'16,"0"0"-631"-16,0 0 447 15,0 0 152-15,0 0-376 0,0 0-136 16,0 2 673-16,8 8-361 16,6 2-208-1,1 8 32-15,4 8-335 0,1 7-289 0,2 6-16 31,-2 5-128-31,1 5-136 16,-2 13-64-16,-3-12-1929 0,-5-9-3400 16</inkml:trace>
  <inkml:trace contextRef="#ctx0" brushRef="#br0" timeOffset="84921.8572">12667 10650 4536 0,'0'0'3265'0,"0"0"-1328"16,0 0-1033-16,0 0-208 16,0 0-8-16,0 0 112 15,0 0 24 1,43 120-223-16,-28-87-73 15,3-5-240 1,-5-5-64-16,1-2-72 0,-3-6-152 0,1-2 0 16,-3-1-328-16,1-6-1953 31,-1-2-719-31,-4-4-3338 0</inkml:trace>
  <inkml:trace contextRef="#ctx0" brushRef="#br0" timeOffset="85611.8967">12889 10834 2904 0,'0'0'1584'0,"0"0"-495"16,0 0 383-16,0 0-200 15,0 0-264-15,113 27-215 0,-95-27-345 16,-3 0 112-1,-1-3 192-15,-1-6-184 0,-1-3-192 16,-4-3 192 0,-1 0-240-16,-3-3-56 0,-2 1-191 15,-2 1-1 1,0 0-24 15,0 0 112-31,-2 4-160 0,-9 0-8 0,3 2-481 0,-2 7-31 0,6-2 232 16,1 5-472-16,3 0-392 15,0 0 280-15,0 0 528 16,3 0 88-16,6 5 248 15,6-2 0 1,-2 1 8 0,1-2 200-16,-1-2 16 0,1 0 8 0,-3 0-120 15,-3 0-40-15,2 0-64 16,-3 0-8-16,-4 0-24 15,4-3 24-15,-5-10 0 0,3-3 128 16,-5-2-72-16,0-4 0 31,0-1-48-31,0 2 64 0,0-2-64 16,-7 6 16-16,0 5 88 15,4 8-72-15,3 4-40 16,0 0-368-16,0 8-736 0,8 11 783 16,8 0-327-16,1-1 344 15,2-5 296 1,0-5-80-1,-1-1 16-15,1-3 64 0,0-4 8 0,-1 0 40 16,-3 0-24-16,4 0 176 0,-6 0 16 16,-2 0 48-16,-2-4-48 15,-3-9 81 1,-1 2-9-1,-5-5-48-15,0-1-24 0,0 0 96 16,0 3 80-16,0 1-112 0,-7 7-144 16,1 6-128-16,-1 0-128 15,1 3-2433-15</inkml:trace>
  <inkml:trace contextRef="#ctx0" brushRef="#br0" timeOffset="86088.924">13535 10468 200 0,'0'0'4240'0,"0"0"-2935"16,0 0-113-16,0 0 256 16,0 0-383-16,0 0-281 15,50 82-432 1,-38-69-184-16,-1-2-120 15,-2-5-48 1,0-6-8-16,0 0-40 0,-3 0 48 0,1-8 64 0,-3-8 16 16,1-3-32-16,0 1-32 15,-5 2 80 1,0 0-88-16,0 3 64 15,0-2 144-15,0 3 8 16,0 2-88 0,-8 1-72-16,-11 0-64 0,1 5-944 0,0 1-3977 0</inkml:trace>
  <inkml:trace contextRef="#ctx0" brushRef="#br0" timeOffset="87086.9811">13799 10291 5905 0,'0'0'2560'0,"0"0"-1599"0,0 0 463 16,0 0 576 0,0 0-703-16,0 0-833 15,0 0-240-15,0-2-224 0,0 16-16 16,15 18 16-16,8 14 224 15,-1 16 80 1,1 13-192-16,-3 7-112 0,2 28-320 16,-6-21-2217-16,-5-16-3656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2:46:53.3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13539 3352 4945 0,'0'0'2408'0,"0"0"-231"0,0 0 15 15,0 0-80-15,0 0-511 16,-4-1-561-16,4 1-328 15,0 0-152-15,0 10-216 0,6 4 240 32,9 5-87-32,4 0-209 15,1 3-232-15,-3 0 16 0,-1-2-72 16,2-2-80-16,-2 0-977 15,-3-5-1239-15,-5-12-4794 0</inkml:trace>
  <inkml:trace contextRef="#ctx0" brushRef="#br0" timeOffset="204.0117">13811 3242 8249 0,'0'0'4625'16,"0"0"-3192"-16,0 0-425 15,0 0 0-15,0 0-632 16,0 0-376-16,-47 109-120 0,26-64-1752 16,4-2-5682-16</inkml:trace>
  <inkml:trace contextRef="#ctx0" brushRef="#br0" timeOffset="471.027">13334 3790 5369 0,'0'0'4529'0,"0"0"-3625"0,0 0 272 16,0 0 384-16,0 0-191 15,129-38-353 1,-80 18-240-16,3-2-192 0,-6-2-264 0,-2-2-128 31,-5 0-96-31,-4-1-96 16,-1 4-440-16,-5-4-984 0,-7 5-2505 15,-11 8-4193-15</inkml:trace>
  <inkml:trace contextRef="#ctx0" brushRef="#br0" timeOffset="872.0499">13521 3867 5281 0,'0'0'4537'16,"0"0"-3353"15,0 0 240-31,0 0 361 0,0 0-657 0,0 0-440 0,0 0-304 15,114-54-144-15,-92 37-56 16,-4 3-120-16,-2 5-56 31,-6 3 0-31,1 5-8 31,-3 1-8-31,-2 0 0 0,-2 0 8 0,-2 10 8 0,1 6 0 0,-3 5 136 16,0 0 8-16,0 4 16 16,0-2-120-16,0 2-48 15,0-2-168-15,0 6-776 0,0-7-1240 16,0-7-3490 15</inkml:trace>
  <inkml:trace contextRef="#ctx0" brushRef="#br0" timeOffset="1072.0613">13585 3996 7601 0,'0'0'4561'0,"0"0"-3161"0,0 0-247 0,0 0 247 0,0 0-536 0,0 0-520 16,54-48-160-16,-31 38-120 15,-5 2-64 1,-1 2 0-16,-2 0-104 16,-3 4-600 15,-8 2-648-31,-4 2-1449 0,0 10-2616 0</inkml:trace>
  <inkml:trace contextRef="#ctx0" brushRef="#br0" timeOffset="1267.0725">13541 4157 5737 0,'0'0'2992'0,"0"0"-1639"0,0 0 367 16,15 0 408-16,4-2-583 15,3-12-617-15,4-4-336 16,-1-7-168-16,2-2-224 0,-1-5-104 31,-1 2-96-31,-5-2-112 0,-2 1-632 16,-5 1-704-16,-6-8-1025 0,-5 6-719 31,-2 6-2210-31</inkml:trace>
  <inkml:trace contextRef="#ctx0" brushRef="#br0" timeOffset="1442.0825">13701 3738 3936 0,'0'0'2393'0,"0"0"-81"0,0 0-439 15,0 0-713 1,0 0-712-16,-8 52 576 0,8-14-47 31,4 10-401-31,3 0-272 0,1-2-168 16,2-3-64-16,-4-8-72 0,3-6-296 15,-3-10-753-15,2-6-607 16,-4-13-1064-16,-2 0-1313 16,0-14 1040-16</inkml:trace>
  <inkml:trace contextRef="#ctx0" brushRef="#br0" timeOffset="1606.0919">13764 3752 3064 0,'0'0'2633'0,"0"0"287"31,0 0 257-31,0 0-712 0,0 0-1177 0,0 0-832 0,0 0 72 31,8 136-256-15,-5-67-160-16,-1-2-48 0,1-4-64 16,-3-9-416-16,2-10-520 0,-2-10-600 15,0-11-1049-15,0-10-1880 0,0-7-872 0</inkml:trace>
  <inkml:trace contextRef="#ctx0" brushRef="#br0" timeOffset="1824.1044">13666 4148 5321 0,'0'0'2704'0,"0"0"-1119"16,0 0-201-16,0 0-232 0,0 0-384 0,-69 121-224 15,69-106-160-15,0-10-216 16,4-5-15 0,12 0-17-1,6-22 32-15,3-9-168 0,4-6-40 16,0-7-417-16,2-4-431 15,0-2-552-15,15-16-264 0,-11 13-521 32,-1 7-791-32</inkml:trace>
  <inkml:trace contextRef="#ctx0" brushRef="#br0" timeOffset="2031.1162">14073 3423 904 0,'0'0'6489'15,"0"0"-4424"17,0 0-553-32,0 0 280 0,0 0-423 0,0 0-409 0,0 0-448 0,32 20-256 15,-28-4-160-15,-2 4-96 0,-2 10-840 16,0-4-1513-1,0-4-2992-15</inkml:trace>
  <inkml:trace contextRef="#ctx0" brushRef="#br0" timeOffset="2723.1558">13980 3717 5473 0,'0'0'2520'0,"0"0"-959"16,0 0-409-16,0 0-312 16,0 0-568-16,0 0-272 15,0 0-56 1,9 43-120-16,7-61 24 0,1-4-264 0,1 0-40 0,-2 1 112 0,-3 8 144 31,-2 2 152-31,-4 11-64 16,-7 0-264-16,0 4 376 15,0 16 40-15,-7 5 72 16,-8-1-40-16,-1 0-72 15,5-8 48-15,2-6-40 0,7-9-8 0,2-1-240 32,0-1-473-32,0-12-167 15,9 0 448-15,2 1 240 16,-2 6 112-16,0 6 80 0,-3 0 88 15,-1 2 1056-15,-5 18 121 16,0 8-433 0,0 7-184-16,-9 2-288 15,-7-1-144-15,1-3-72 16,-1-12-56-16,5-5-80 0,4-8 56 15,4-8-64-15,3 0-496 16,0-5-472-16,0-14-96 0,3 1 47 16,8 1 185-1,-2 4 448-15,0 5 280 16,-2 8 104-16,-5 0 160 15,-2 15 736 1,0 12-168-16,-4 7-199 0,-14 6-281 0,-1-2-88 16,2-5-48-16,6-12 16 0,5-6-64 15,6-11-64 1,0-4-120-1,4-6-681-15,18-16 457 0,5-4-632 16,2 0-96-16,0 5 552 16,-5 10 520-16,-1 6 216 0,-6 5 680 15,-5 3 248-15,-6 14 305 0,-6 7-185 31,0 2-352-15,0 1-376-16,-6-1-88 0,-8-6-216 16,1-2-120-16,-1-8-24 15,1-6-88-15,7-4-176 0,4-18-1768 31,2-6-2257-31</inkml:trace>
  <inkml:trace contextRef="#ctx0" brushRef="#br0" timeOffset="2919.167">14345 3870 7009 0,'0'0'2168'16,"0"0"-487"-16,0 0 103 0,0 0-576 31,0 0-751-31,0 0-457 0,0 0-184 0,0 0-1641 0,11 34-783 15,-3-68-121-15,-4-6-520 16</inkml:trace>
  <inkml:trace contextRef="#ctx0" brushRef="#br0" timeOffset="3270.1871">14370 3682 1632 0,'0'0'1776'0,"0"0"257"16,0 0 207-16,-14-106 89 15,12 103 199-15,2 3-863 0,0 25-969 32,0 20-360-32,-2 19-16 15,0 11-136-15,-3 6-32 16,-1-7-56-16,4-10-24 0,2-12-64 15,0-14 0 17,0-14-8-32,0-10-528 0,6-12-456 0,1-2-81 0,-1-8 377 0,2-19 456 31,-4-8-656-31,2-9-248 0,-1-5-265 15,1-3-463-15,4 0-408 16,-2 4 351-16,1 5 1705 0,0 10 216 31,0 9 1873-31,-4 8 343 0,-1 8-184 0,-2 4-119 31,-2 4-305-31,0 0-480 0,2 8-207 0,-2 13 55 16,0 10-352-16,0 5-296 16,0 1-328-16,0 9-912 0,-2-10-1929 15,0-16-5353 16</inkml:trace>
  <inkml:trace contextRef="#ctx0" brushRef="#br0" timeOffset="3400.1945">14516 3777 3384 0,'0'0'4217'15,"0"0"-2977"-15,0 0 1 0,0 0-209 31,0 0-536-31,0 0-288 16,0 0-208-16,52-13-472 16,-52 22-896-16,0 10-993 0,-4 2-1832 0</inkml:trace>
  <inkml:trace contextRef="#ctx0" brushRef="#br0" timeOffset="3534.2022">14516 3777 3344 0,'-31'141'4985'16,"31"-141"-3072"0,0 0-801-16,6 0 424 0,11-4 89 0,7-14-697 15,6-7-576-15,1-4-296 16,2-3-56-16,0-2-976 15,9-13-905-15,-7 7 9 0,-12 7-5682 0</inkml:trace>
  <inkml:trace contextRef="#ctx0" brushRef="#br0" timeOffset="3866.2212">14599 3603 6481 0,'0'0'2248'0,"0"0"-1111"16,0 0 463-1,0 0-192 1,-22 137-720-16,22-91-352 0,0 0-183 0,0-2-145 15,0-6 80-15,0-4-88 16,0-8-96-16,0-5 7 0,0-9 81 16,0-6 8-16,0-5 16 31,0 2 113-31,-5-3 287 15,1 0 408 1,2 0 96-16,0 0-232 0,2 0-192 0,0 0-264 16,0 0-216-16,13 0-16 0,9-7 8 15,5 1-8-15,15 0-272 31,-6 3-1488-31,-4 0-5434 0</inkml:trace>
  <inkml:trace contextRef="#ctx0" brushRef="#br0" timeOffset="4495.2571">13902 4510 9722 0,'0'0'4361'0,"0"0"-2497"15,0 0 0 16,0 0-263-31,0 0-681 0,-130 88-592 0,70-22-208 16,-9 12-56-16,-6 9 64 16,-6-1 64-16,6-6-88 15,8-12-8-15,12-9-24 0,7-14 0 16,11-5-72-1,3-3-8 1,5-9-272-16,7-4-232 0,7-9-176 0,7-6-248 16,8-9-385-1,2-10-1463-15,17-12-3562 0</inkml:trace>
  <inkml:trace contextRef="#ctx0" brushRef="#br0" timeOffset="5085.2909">14588 4352 8545 0,'0'0'3225'16,"0"0"-1889"-16,0 0-79 0,0 0 207 31,0 0-384-31,0 0-520 15,0 0 216-15,51 15 9 0,-10-11-145 16,7 3-32 15,17-3-184-31,31 3-160 0,36 6-40 0,28 6-56 16,10 10-56-16,-28 0-64 15,-35-2-48-15,-36-5-136 0,-11-2-64 16,7 2 16-16,2 4-88 16,-3 2 0-16,-14-4 72 15,-14-2 56 1,-16-6 80-1,-13-5-40-15,-9-7-72 0,-15-4-40 16,-19 0-721-16,-11-4-5776 0</inkml:trace>
  <inkml:trace contextRef="#ctx0" brushRef="#br0" timeOffset="5653.3234">12542 5619 13434 0,'0'0'4873'0,"0"0"-3008"0,0 0-553 16,0 0-128-16,0 0-447 15,0 0-569-15,-12 46-160 16,12-12 56-1,0 2-64-15,8 4-120 32,2-4-537-32,-2-4-647 0,1-5-856 0,-5-12-1921 0,1-8-4409 15</inkml:trace>
  <inkml:trace contextRef="#ctx0" brushRef="#br0" timeOffset="5892.337">12576 5473 7137 0,'0'0'4009'0,"0"0"-2529"0,0 0 129 0,0 0-273 15,0 0-528-15,0 0-328 32,0 0-280-32,103-63-152 15,-86 63 0-15,-1 18 0 31,-7 8-40-15,-3 8 88-16,-6 5-48 0,0 1-96 0,0-3-144 0,-8 0-872 16,-15-3-1001-16,4-8-2455 15,1-10-3146-15</inkml:trace>
  <inkml:trace contextRef="#ctx0" brushRef="#br0" timeOffset="6187.3539">12594 5582 616 0,'0'0'4913'15,"0"0"-2889"1,0 0-71-16,0 0-521 15,0 0-528-15,0 0-568 0,0 0-200 0,0 0 64 16,42 35-168 15,-48-1-32-31,-12 0-384 0,0 0-208 0,0-8 280 16,5-8 200-16,6-8 96 15,7-8 8-15,0-2 8 16,3 0 56-16,14-2 488 0,3-10 48 16,2-4-144-16,1 0-40 31,-3 0-168-31,-2 0-96 0,-7 4-80 15,-3 5-64-15,-8 7-328 16,0 1-1024-16,-13 19-1024 0,-9 4-4754 0</inkml:trace>
  <inkml:trace contextRef="#ctx0" brushRef="#br0" timeOffset="6357.3636">12478 5960 5457 0,'0'0'2752'0,"0"0"-1864"16,0 0 73-16,0 0 263 15,0 0-680-15,62-49-328 0,-39 27-96 16,-3 3-112-16,0-2-8 0,-5 3-368 15,-1 4-744 17,-3-2-937-32,-4 4-799 0,-3 2-1073 15</inkml:trace>
  <inkml:trace contextRef="#ctx0" brushRef="#br0" timeOffset="6482.3708">12621 5807 1400 0,'0'0'2592'0,"0"0"-359"0,0 0-353 0,-60 109-247 32,44-69-553-17,5-2-392-15,4-2-304 0,5-5-320 16,2-8-64-16,0-9-8 0,0-9-1120 15,15-5-1129-15,1-19-239 16,-3-5-1473-16</inkml:trace>
  <inkml:trace contextRef="#ctx0" brushRef="#br0" timeOffset="6664.3812">12643 5834 2968 0,'0'0'2153'0,"0"0"407"0,0 0-23 16,0 0-273-16,0 0-888 0,0 0-767 31,7 23-73-31,-5 17 40 16,2 5-320-16,1 3-144 31,-1-2-24-31,3-2-88 0,0-2 0 0,-1-8-264 0,-1-2-616 16,-3-4-817-16,0-10-823 0,-2-4-2889 0</inkml:trace>
  <inkml:trace contextRef="#ctx0" brushRef="#br0" timeOffset="7245.4144">12598 5956 4184 0,'0'0'2881'16,"0"0"-953"-16,0 0-351 16,0 0-785-16,0 0-304 31,0 0 368-31,0 0-296 0,12 90-264 0,-26-48-184 0,3-4-64 0,0-10-40 31,3-6-8-31,5-10 0 16,3-9-168-16,0-3-776 15,6-9 24-15,13-14 704 0,3-8 200 31,2-1-40-31,-2 0 56 0,1 2 0 0,-4 7 56 0,-3 6 304 32,0 7 296-32,-5 4 112 15,-4 1-256-15,-1 5-151 0,-1 0-169 16,-3 0 64-16,1 0-144 15,-1 0-24 1,0 0-88 0,0 0-136-16,3 0 8 0,1 0-409 15,1 0-407-15,0 0 112 16,0 0 152-16,-3 0 224 0,-2 0 296 0,-2 0 160 15,0 6 208 1,0 7 248-16,-9 1-64 0,-7 0-112 16,3 0-136-16,-1-4-88 15,6-1-8 1,3-3-48-16,5-5 0 0,0 0-128 15,0 2 32-15,7-1 96 16,9-2 8-16,-1 0 48 0,1 0-56 16,-1-6-80 15,6-22-480-31,-6 2-1072 15,-1-1-2977-15</inkml:trace>
  <inkml:trace contextRef="#ctx0" brushRef="#br0" timeOffset="7536.4311">12918 5686 4889 0,'0'0'6113'31,"0"0"-3825"-31,0 0-1039 16,0 0-329-16,0 0-432 0,0 0-288 16,0 0-112-16,0 0-88 15,-68 115-216-15,68-99-760 31,0 1 32-31,0-6 127 0,12 3 305 32,-2-1 320-32,2 0 184 0,1 4 8 0,-6 3 664 0,-1 4 177 0,-4 5-33 15,-2 6-280 1,0-1-136-16,0-5-152 15,-2-2-96 1,-2-7-144-16,4-16-384 0,0-4-1409 31,0 0-3776-31</inkml:trace>
  <inkml:trace contextRef="#ctx0" brushRef="#br0" timeOffset="7884.451">12960 5671 5801 0,'0'0'5225'16,"0"0"-2945"-16,0 0-303 15,0 0-521-15,0 0-800 0,0 0-488 0,0 0-88 32,0 65-64-32,0-29-8 0,2 1-8 15,0 6 16-15,-2 4 8 16,0 4-24-16,0-1 0 31,0-4-288-31,0-6-304 0,0-9-144 0,0-10 0 0,0-6-448 31,0-9-481-31,0-5 385 0,0-1 528 16,4 0 272-16,3-4 480 15,2-10 216-15,4-6 128 0,5-4 120 16,2-2-88 0,2 0-136-16,1-3-16 0,0 2-88 15,-2-2-56-15,-1 2-80 0,-1 3-616 16,-11-8-1000-1,-3 6-2585-15,-5 5-1256 16</inkml:trace>
  <inkml:trace contextRef="#ctx0" brushRef="#br0" timeOffset="8051.4605">13134 5755 592 0,'0'0'5985'15,"0"0"-2952"-15,0 0-705 0,0 0-528 0,-6 10-903 0,6 11-137 16,6 6 128-16,2 3-224 16,-1 2-264-16,1 0-224 0,0 0-176 15,-2-4-56 16,-1-1-832-31,-4-4-1184 0,2-4-2433 0,-3-9-1329 16</inkml:trace>
  <inkml:trace contextRef="#ctx0" brushRef="#br0" timeOffset="8163.4669">13115 6034 5937 0,'0'0'4601'16,"0"0"-1665"-16,0 0-151 15,0 0-745-15,0 0-823 16,0 0-841 0,0 0-376-16,0 0-8 15,0 0-416-15,69 36-1289 0,-33-18-6056 16</inkml:trace>
  <inkml:trace contextRef="#ctx0" brushRef="#br0" timeOffset="9420.5388">16063 5022 7945 0,'0'0'1969'16,"0"0"-273"-16,0 0 72 0,0 0-263 15,0 0-673-15,67 117-416 16,-54-96-280-16,-3-3-80 0,-4-7-56 31,-2-2-792-15,-4-9-1257-16,0 0-975 0,0 0-2169 0</inkml:trace>
  <inkml:trace contextRef="#ctx0" brushRef="#br0" timeOffset="9633.551">16143 5013 3696 0,'0'0'2033'0,"0"0"-97"15,0 0-392-15,0 0 17 16,87-116-233-1,-62 100-192 1,0 6-352-16,-4 2 209 0,0 4-377 0,-3 4-352 16,-3 0-120-16,-1 0-96 15,-6 12 88-15,-1 8-40 16,-7 2-96-16,0 4 112 15,0 0-112 17,-11 0-312-32,-18 6-520 0,2-6-1281 0,0-6-3016 15</inkml:trace>
  <inkml:trace contextRef="#ctx0" brushRef="#br0" timeOffset="9820.5617">16143 5013 3832 0,'88'18'3049'0,"-78"-26"-633"0,0-2-607 47,0 0 39-47,-1 2-727 0,-2 2-665 16,-4 3-312-16,-3 3-144 15,0 0-328-15,-5 25-1281 31,-15 3-615-31,-4 2-3129 0</inkml:trace>
  <inkml:trace contextRef="#ctx0" brushRef="#br0" timeOffset="9943.5688">16168 5153 4240 0,'0'0'1713'0,"0"0"271"15,0 0 9-15,0 0-473 0,0 0-616 0,0 0-496 16,0 0-232-16,120-51 48 15,-107 44-224 1,-1 5 0 0,-12 2-344-16,0 6-1936 0,0 11-2345 15</inkml:trace>
  <inkml:trace contextRef="#ctx0" brushRef="#br0" timeOffset="10111.5784">16134 5361 4216 0,'0'0'3129'0,"0"0"-640"0,0 0-625 16,134-83-488-16,-85 43-383 15,-2 0-457-15,-5-1-208 0,-2 7-104 16,-6 4-224-16,-3 3 0 16,-9 9-1305-16,-9 4-3208 31</inkml:trace>
  <inkml:trace contextRef="#ctx0" brushRef="#br0" timeOffset="10314.59">16234 5350 7513 0,'0'0'3113'16,"0"0"-1305"-16,0 0-240 0,0 0-671 16,0 0-529-16,-12 109-280 15,12-95-88-15,0-5-408 0,0-3-881 16,8-6-967-1,-1 0-1929 1,0-11 1208-16</inkml:trace>
  <inkml:trace contextRef="#ctx0" brushRef="#br0" timeOffset="10505.6009">16234 5350 5049 0,'101'-124'2864'0,"-98"120"-391"16,1 4-601 0,0 0-752-16,1 1-351 0,1 20 223 15,1 8-224-15,2 8-184 0,-2 6-312 16,-1 2-112-16,-2 1-64 0,4-4-96 15,-4-4-32-15,0-5 32 32,3-8 0-32,-5-7-360 31,-1-7-872-31,-1-3-1713 0,0-8-4592 0</inkml:trace>
  <inkml:trace contextRef="#ctx0" brushRef="#br0" timeOffset="11030.6309">16295 5374 5033 0,'0'0'4721'16,"0"0"-3369"-1,0 0 312 1,0 0-496-16,0 0-551 0,0 0-369 0,0 0-152 31,0 0-96 0,0 0 408-31,31 16-192 0,-31-9-120 0,0-6-16 0,0-1-80 0,6 0-304 16,8-6-760-16,7-12 776 15,5-2-57-15,0-2-63 0,1 6 264 16,-2 4 72-16,-2 8 72 16,-8 4 24 15,-1 0 120-31,-8 10 488 0,-2 8 145 0,-4-2-153 15,0 1-240-15,0 0-208 0,-4-3-176 16,-5-2 0-16,0-2-680 16,-2-6-745-16,0-2-831 0,2-2-1705 15,0 0 2249-15,3-11 1416 31,1-6 296-31,5 3 1128 16,0 2 664-16,0 2-239 0,7 7-401 16,8 3 56-16,5 0-240 15,1 0-456-15,-2 0-304 0,-1 0-103 16,-1 0-105-16,4 0-209 15,-5 0-1527 1,-5 0-3169 0</inkml:trace>
  <inkml:trace contextRef="#ctx0" brushRef="#br0" timeOffset="11832.6768">16778 4781 9394 0,'0'0'3112'0,"0"0"-1648"0,0 0 209 16,0 0-473-16,0 0-872 31,0 0-264-15,-39 76-64-16,25-48-256 0,3-6-256 0,4-4 224 15,5-8 144-15,2-6-8 0,0-2-256 16,0-2-16-16,0 0 192 31,7 0 64-31,-1 0 152 16,3 0 0-1,-3 0-56-15,-2 4 64 0,-2 2-8 0,-2 2 16 16,0 2 8-16,0 0-8 16,-6 2 48-16,-2-2-96 0,-1-2 120 15,5-2-144 1,1 1-56-1,1-1-1169-15,2 2-615 0,0 7-497 16,-5 3-247 0,-1 6 631-16,-3 3 2017 0,-4-1 8 0,-1-2 1833 15,3-6 367-15,2-6 105 0,2-5-217 16,7-4-832-1,0-3-727-15,0 0-305 16,12 0-128-16,5-14-64 16,6-4-32-1,-3-3-552-15,0 2-465 0,-6 3-367 0,-4 1 328 16,-5 7 192-16,-5 7 864 0,0 1 64 31,0 0 312-31,0 13-136 16,-2 10 488-16,-1 0 16 0,3 6 48 15,0 1-104-15,0 2-47 31,0-2-225-31,7 1-176 0,-3-4-136 0,4-4-56 0,-6-6 0 32,2-7-48-32,-2-4-632 0,-2-6-913 15,0 0 33-15,0 0 392 16,0-10-17-16,-4-2 601 15,-14 3 536 1,-3 7 40-16,-3 2 360 16,2 0 169-16,2 5 223 15,5 9 32-15,6-2 296 0,2-1-328 16,7-8-416-16,0-1-248 0,7-2 72 15,12 0-16-15,6-18-56 16,2-6-128 15,4-6-608-31,9-16-872 0,-9 6-576 0,-5 6-2289 16</inkml:trace>
  <inkml:trace contextRef="#ctx0" brushRef="#br0" timeOffset="12369.7075">16945 4895 8305 0,'0'0'2665'15,"0"0"-1017"-15,0 0-736 0,0 0-424 16,0 0-215-16,0 0-145 16,-29 120-120-16,29-86 8 0,0 1-8 31,0 1 88-16,0-3-40-15,0 0 48 0,0-3 64 0,0-2 88 16,0-2 16-16,0-4-64 16,-6-5-88-16,4-6-16 15,-1-3-56-15,1-6-40 0,0-2-8 31,2 0-96-31,0 0-376 16,0-8-32 0,0-5 280-16,11-6 144 0,7-1 72 0,1 0 8 0,4-2 96 15,0 1-32 1,1 0-16-16,-4 2-48 0,0 1-112 15,-4 4-937-15,-5 1-815 16,-5 4 8 15,-3 3-81-31,-3 5 945 0,0 1 656 0,-3 0 336 0,-7 1 304 16,-4 12 944-16,1-2 449 15,2 4-281-15,1-1 152 0,6 2-319 0,4 4-441 32,0 6-80-32,0 4-200 15,2 2-24-15,5 4-200 16,2-2-176-16,-2 0-80 0,-1-6 24 15,1-3-56-15,0-10-16 16,2-7-1184-16,-3-6-3273 16,-1-2-5833-16</inkml:trace>
  <inkml:trace contextRef="#ctx0" brushRef="#br0" timeOffset="14012.8015">17429 5206 4945 0,'0'0'5697'15,"0"0"-3513"-15,0 0-79 0,0 0-281 16,0 0-936-1,0 0-656-15,0 0-144 16,-33 124-80-16,33-90 0 16,0-6-8-16,15-11 0 0,1-12 0 15,2-5 0-15,1-3 0 16,0-20 8-16,-2-9 48 0,-1-2-56 31,-5 2-8-15,-5 6 8-16,-3 4 8 0,-3 8 208 0,0 6 377 15,-11 5 31-15,-7 3-312 16,0 0-312-16,0 5-48 0,5 7-584 15,7 8-625-15,6-7-1511 32,0-2-2817-17</inkml:trace>
  <inkml:trace contextRef="#ctx0" brushRef="#br0" timeOffset="14320.8191">17663 5098 6729 0,'0'0'3897'0,"0"0"-1441"0,0 0 113 16,0 0-697-16,0 0-952 0,-22-9-487 15,11 31-361-15,-1 5-72 16,6-1 0 0,4-1 0-1,2-4-72-15,0-5-72 0,4-4-81 16,9-4 153-16,3 0 24 0,2-1-32 31,-1-1-16-31,4 0 16 0,-4 3 64 0,-1-3 8 0,-5 2-48 16,-1 0 48-16,-8 2-48 15,-2 2 56 1,0 6 16-16,-10 2 32 15,-9 4-48-15,-4-1-128 0,-4-2-464 16,7-5-1208 15,5-10-3121-31</inkml:trace>
  <inkml:trace contextRef="#ctx0" brushRef="#br0" timeOffset="16244.9292">13247 6392 4064 0,'0'0'4281'0,"0"0"-2360"15,0 0-9 1,0 0 129-16,0 0-161 0,0 0-528 15,0 0-424-15,-36-8-343 16,36 8-305-16,0 19-280 31,2 12 0-31,12 4 0 0,6 3 0 0,2-6-184 0,1-5-128 16,4-15-41-16,-4-11-143 15,2-1 272-15,-2-20 128 16,-3-14 96-16,-7-6 8 16,-7-3-8-16,-3 4 0 15,-3 3 72 1,-3 5 152-16,-14 9 24 15,-8 12-248-15,-1 9-160 16,-8 8-576-16,10 19-1384 0,3 3-3249 0</inkml:trace>
  <inkml:trace contextRef="#ctx0" brushRef="#br0" timeOffset="16652.9525">13552 6159 6633 0,'0'0'5073'15,"0"0"-2977"-15,0 0 65 0,0 0-161 16,0 0-879-16,0 0-433 15,0 0-440-15,-52-17-136 16,46 36-104-16,4 4-8 0,2 3 0 16,0-2 0-16,2 1-256 31,14-2 96-31,-1-2-160 0,6-3 64 15,-3-3 48 1,1 2-65-16,-1-5 49 0,0 0 120 0,-2-4-48 0,-3-1 8 16,1-1-32-16,-6-1 0 15,-1-3 32 1,-4 0 16-1,0 0 80-15,-3 0 24 0,0 4 24 16,0 5 208-16,-13 2-208 0,-14 13-24 16,3-4-1208-16,2-4-3417 0</inkml:trace>
  <inkml:trace contextRef="#ctx0" brushRef="#br0" timeOffset="18863.0789">12685 6369 4745 0,'0'0'3048'0,"0"0"-1087"16,0 0-737-16,0 0-328 31,0 12 408-31,19-9-319 0,4-3 15 0,16 0-304 0,7-12-152 16,17-12-248-1,30-11-296-15,59-22-736 16,-19 11-2353-16,-3 0-5737 0</inkml:trace>
  <inkml:trace contextRef="#ctx0" brushRef="#br0" timeOffset="19629.1227">16377 5799 7089 0,'0'0'3297'0,"0"0"-2081"15,0 0-40-15,0 0 753 16,0 0 23-1,0 0-608-15,169-27-567 0,-97 4-321 16,12-3-224 0,11-6-224-16,28-17-8 0,-19 10-841 15,-25 0-3367-15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2:47:50.4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4493 7289 4809 0,'0'0'1840'0,"0"0"-1184"16,0 0 192-16,0 0 505 0,0 0-209 15,0 0-384-15,0 0-296 0,0 0-96 16,0 0 136 0,0 0 56-16,0 0-40 15,0 0-23-15,0 0-209 16,0 0-192-16,0 0 104 15,0 0-120-15,0 0-72 0,2 0 40 16,7 0 104-16,2 0-152 0,4 0 96 31,6 0 88-31,4 0 80 16,4 0 136-16,8 0-216 0,5 0 48 15,5 0 264-15,2 0-128 16,2-4-168 0,-6 2 0-16,-2-2-192 0,-6 0 72 0,-1-2-8 31,-5 2 0-31,2-2-64 15,-2 0 56-15,1 0-56 0,-1-3 56 16,2 4 64-16,4-3-32 16,-4 2-48 15,0 0 48-31,1 2 32 0,-3 0-128 0,-2 0 0 0,-2 2 89 15,-4-2-25-15,2 0-56 16,0-1-8-16,0 3 0 0,1-3 0 16,3 4 0-16,0-3 56 15,0-1-56-15,-1 1-8 0,-1 0 0 31,-2 0 8-31,-5 0 8 16,-4 2 0-16,0 0 0 16,-3 0-8-16,3-1-64 0,-4 1 64 0,5-2 0 15,-2 2-16-15,3 0 16 16,-1-3 0-16,2 3 8 0,-1 0-8 31,-1 2 8-31,1-3 8 16,0 3-8-16,2 0 8 15,5 0-8-15,-2 0 32 0,4 0-40 16,4 0 0-16,1 0 64 0,1 0-16 15,-2 3-48-15,0-1 8 32,0 0 0-17,2 0 0-15,-3 1 0 0,2-1 0 0,1 0 8 16,3 2 40-16,1 3-56 15,1-3 8-15,3 2 40 0,-1 0-48 16,-5 0 64-16,1 1-56 31,-5-4-16-15,-2 1 16-16,-2-3-8 0,0 1 8 0,-1-2 0 0,1 3 0 15,-3-2 40 1,1 2 0-16,0-1-48 0,-1 2 0 16,1 0 40-1,1 0-40-15,1 2 24 16,0-2-24 15,-3 2 0-31,3-2 72 0,0 0-72 0,0-1 56 0,-1 2-56 0,3-4 8 16,0 4-8-16,2-3 8 15,2 2 0-15,0 0-8 16,2 0 0-16,-2 0 0 15,1 0 8 17,-3 1-8-32,-2-1 8 0,-2-1-8 0,2 1 8 0,-3 0 0 0,0 0-8 15,-1-2-120-15,2 0 112 0,-2-2 8 31,2 2-8-31,-4-2 0 16,2 0 0-16,-2 0 0 0,-1 0 8 31,-2 0 0-31,0 0 0 0,-2 0 0 16,2 0 8-16,0 0 16 0,-1 0-16 0,4 0-8 31,0 0 0-31,1 0 0 16,-4 0 0-16,0 0 0 0,0 0-8 15,-4 0 0 16,-3 0 16-31,0 0-8 0,0 0 0 0,1 0 0 16,-1 0 0-16,3 0 8 0,-3 2-8 16,3 0 0-16,-3-2 0 15,-1 0 0-15,-5 2 0 0,-3-2 24 16,-3 0-24-16,2 0 0 31,-3 0 152-31,0 0-88 16,0 0 312-16,0 0 56 0,0 0-96 0,0 0-336 15,-3 8-64-15,-5-2-1184 16,-8 6-5410-16</inkml:trace>
  <inkml:trace contextRef="#ctx0" brushRef="#br0" timeOffset="4040.2311">5128 12974 5633 0,'0'0'2192'16,"0"0"-1048"-16,0 0 113 0,0 0-145 15,0 0-32-15,0 0-184 0,1 0-304 16,-1 0-143-16,0 0-73 0,0 0 88 16,0 0-160-16,0 0-88 31,0 0-208-16,0 0 80-15,0 0-24 0,0 0-56 0,0 0-8 16,6 0 0-16,2 3 8 16,1-2 0-16,3-1 0 0,1 2 144 15,1-2-144-15,-2 0 128 31,5 0-112-31,0 0 152 0,3 0-80 32,0 0-40-32,2 0-56 0,3 0 72 0,2 0-64 0,2 0-8 15,2 0 72-15,2 0-24 31,1 0 16-31,1 0-48 16,-2 0-8-16,-1 0-8 0,1 0 64 16,-2 0-16 15,3-3 0-31,0-2 112 0,-1 1-32 0,3 0-80 0,-1 2-32 15,-2 0 64-15,3 2-32 0,-3 0-40 16,-4 0 16 0,0-2-24-16,-4 2 8 0,-2 0-8 15,-4-2 0-15,1 2 0 31,1-2 48-31,0 2-40 0,2-2 8 0,2 2-16 0,2 0-8 16,-1 0 8 0,2 0-8-16,-1 0 8 15,0 0 8-15,-2 0-8 0,0 0 8 16,-3 0 0 15,-2 2-8-31,0-2 48 0,0 0-48 0,0 0 0 0,0 0 0 0,0 0 0 31,4 0 0-31,1 0 0 16,2 0 0-16,2 0 16 0,0 0-16 15,0 0 0-15,-2 0 8 0,-3 0 0 16,-2 0 64 15,3-2-64-31,-3-3-8 0,-2 4-56 16,1-4 56-16,3 3 104 15,1-1-104-15,-2 1 8 0,2 1 8 16,2 1-16-16,0 0 8 0,0 0 40 16,-1 0-40 15,-2 0-8-31,3 0 8 0,-2 0-8 15,-1 0 8-15,-1 0-8 0,1 0 0 0,3 0 0 16,-1 0 8-16,4 0-8 16,-4 0 0-16,-1 1 8 0,-7-1 8 15,2 0-16-15,-5 0 0 31,-1 0 0-31,-1 0 8 16,-2 0 0-16,0 0 0 0,0 0 48 16,-1 0 16-16,0-1-64 15,-1-2 40-15,1 1-48 0,-2 0 48 16,1 2-40-16,0-2-8 0,-2 0 0 31,-1 0 0-15,1 2 8-16,-5-2 0 0,1 2-8 0,1 0 8 15,-4 0-56-15,0-2 96 16,0 2-24-16,0 0-24 0,0-4 0 16,0 0-1104-16,-5 2-4321 0</inkml:trace>
  <inkml:trace contextRef="#ctx0" brushRef="#br0" timeOffset="13094.749">8775 9138 8265 0,'0'0'4009'16,"0"0"-3305"-16,0 0-448 15,0 0 1057-15,0 0 199 0,0 0-784 0,0 0-448 16,0 0-152-1,0 6 72-15,2 7 16 0,-2 6 32 0,0 5 48 16,0 4 176-16,0 4-143 16,-2 2-137-16,-9 7-96 15,-3 3 120-15,1 2-152 0,-3 4-56 31,1 0 24-31,-1 4 32 32,1-2-40-32,-1-1-16 0,1-4-8 0,-3 0-40 0,3-7 40 15,-1-2-56-15,-2-4 56 0,2-2 0 16,-1-3 40-16,-6-6-40 31,-1 4 0-31,-5-2 96 0,-7 1-96 16,-6 5-8 15,-7-1 0-31,-5 2 8 0,0 0 8 0,-1-2 0 0,4-4-8 0,5-2 96 15,-2-3-96-15,6 0 0 16,-3-3 0 0,3-2 96-16,-1 0-88 0,1-1-8 15,0-2 0-15,-4-1 0 31,3 2-16-31,-4-3-104 0,3-2 40 0,-1-2 64 0,3-3-32 16,4-3 40 0,3-1-128-1,-2 0 120-15,2 0-40 0,-1 0 56 16,-4-5 16-16,-1-2-16 31,-3 1 0-31,-2 0-8 0,-3 3 8 0,-5-4 0 0,0 3 0 16,-1-2-128-1,2 0 24-15,3-1 104 16,6 2-8-16,-1-3 8 0,1-2-8 15,0 0 0-15,-1-2 8 16,0 0 0 0,0 0-8-16,1-4 0 0,1 0-24 0,3-2 32 31,5-2 0-31,2 2 80 0,4 0-80 31,2 1 0-31,4 0-8 16,2-1-40-16,-2-5 0 31,5 1 40-31,1-4 0 0,-2-6-88 0,6-2 24 0,-1-2 64 15,1-3 8-15,2-2-136 0,2-1 136 16,0 1 56-16,3 4-56 16,-1 3 48-16,4 4-48 0,1 1 0 15,2-1 0-15,0-2-72 0,0-4 64 31,14-6 16-31,6-4 8 16,6-2-16-16,6-2-16 0,3 0 16 16,8-3 48-16,3 3 16 15,4 3-64-15,6 2-88 0,0 4 40 16,1 8 48-16,1 4 0 0,-2 6 40 31,-1-1-32-15,-1 2-8-16,4 0 0 0,1-3 0 15,9 0 56-15,3-4-48 0,4-3-8 16,4 2 56-16,1 0-40 15,-2 2-16-15,-2 4 0 0,-5 2 0 32,-4 2 0-17,-5 4 0-15,-2 4-8 0,1 2 0 0,-6 4 0 16,-1 4-96-16,-3 2 104 15,-2 0-8-15,0 0-56 0,-4 9 64 16,-3 7-8-16,-1-3 16 31,-4 1-8-15,1 2 0-16,-1-2 0 0,-1 2-8 0,-3-2 0 15,2 0 8-15,-7-2 0 16,-1 2 88-16,-5-2-88 0,-4-1-72 16,2 0 72-16,-2 1-8 15,-1 0 8 1,1 0 24-16,1 0 24 31,-2-3-48-31,1-2 8 0,-3 1-8 16,4-2 0-16,-2 2 8 0,1-1-8 0,2 0 0 0,-4 0 8 15,2 2-8 1,-5 0 0-16,1 0 0 15,-1 1 0 17,-5 1-8-32,4-1 8 0,-3 0 0 0,-1-1 0 0,2 4 0 15,-4-3 16-15,3-1-16 0,-3 0 8 0,1 1-8 31,0-2 8-31,0 2 0 16,-1 1 0 0,1-3 8-1,0 5 32-15,0-5-48 0,-1 0 8 0,-2-1 40 0,1-4-48 16,-3 1 0-16,0-4 8 0,-2 1-8 31,2-1 8-31,-2 0 0 16,0 0 48-16,0 0 40 0,0 0-24 15,0 0-72-15,-13-11-865 16,-5 1-11753-1</inkml:trace>
  <inkml:trace contextRef="#ctx0" brushRef="#br0" timeOffset="17103.9783">11480 6800 9129 0,'0'0'4281'0,"0"0"-3480"16,0 0-129-16,0 0 880 0,0 0-208 15,0 0-688-15,0 0-448 0,0 0-192 16,0 0 32-16,0-4-40 16,7 2 89-1,1-2-41 1,1-2-48-16,5 2 72 0,4-7-80 15,9-2 8-15,11-9 152 16,10-8 184-16,12-13-16 0,5-7-112 16,-3-2-64-16,-4-2 56 15,-6 4-200-15,-8 4-8 31,-6 6 8-31,-2 3 32 0,-5 5 24 16,-6 6-16-16,-5 5-48 16,0 4 0-16,-5 5 8 0,-3 2 40 15,-4 6-40-15,-1-2 16 0,0 5-24 16,-5-4 0-1,0 4 8 1,-2-2 144-16,0 1-152 16,0-10-400-16,-11 0-976 0,-7 3-6906 15</inkml:trace>
  <inkml:trace contextRef="#ctx0" brushRef="#br0" timeOffset="17582.0056">12079 6028 2696 0,'0'0'7122'16,"0"0"-5650"-16,0 0-1080 16,0 0 656-16,0 0 753 15,0 0-545 1,0 0-408-16,112 0-336 0,-75 0-16 15,3 0-200 1,-1 0-112-16,-1 0 16 0,-5 4-88 0,-4 4 16 16,-6 2 16-16,-8 1-39 15,-1 0 63 1,-8 3 152-16,-6 3 80 15,0 6 80-15,0 5-176 16,-12 6-168-16,-8 5-136 31,-2 1-552-31,-9-3-688 0,4-9-1569 0,6-12-8057 0</inkml:trace>
  <inkml:trace contextRef="#ctx0" brushRef="#br0" timeOffset="23684.3546">12581 6067 1584 0,'0'0'1248'0,"0"0"-872"15,-12-6 120-15,8 4-296 0,0-3-88 16,-1 5-112-16,3 0-632 0,-2 0-1192 15</inkml:trace>
  <inkml:trace contextRef="#ctx0" brushRef="#br0" timeOffset="27781.589">13004 5547 1584 0,'0'0'3129'0,"0"0"-673"16,0 0-143-16,-7 0 231 0,7 0-215 0,-2 0-593 31,2 0-456-31,0 0-360 0,0 0-135 0,0 10-217 0,0 18-264 31,0 14-72-31,7 10 56 16,2 5-280-16,2-2 136 15,-2-7-128-15,-3-12 40 0,1-9-56 16,0-12-248-1,-3-7-520-15,-2-8-657 0,-2-9-1055 0,0-15-2441 32,0-5-2297-32</inkml:trace>
  <inkml:trace contextRef="#ctx0" brushRef="#br0" timeOffset="28191.6124">12975 5390 5433 0,'0'0'1936'0,"0"0"-456"15,0 0-55-15,0 0-97 0,0 0-96 16,0 0-520-16,0 0-215 16,124 16 151-1,-114-2-32-15,-4 4-120 16,-6 0 8-16,0 4-128 15,0 3-104-15,-10 0-136 0,-6 0-136 16,-5-1-56-16,4-6-192 16,-1-4 80-16,7-8 112 0,4-2 8 15,3-4 40 1,4 0-232-1,0 0-168-15,0 0-24 16,13 0 248-16,3 0 168 0,4 0 16 0,0 0 0 16,-3 0 8-16,1 8 0 15,-5 6 72-15,-1 4 104 0,-5 4 192 31,-5 4-80-15,-2 3-32-16,0 0-144 0,0-1-120 16,-2-5-504-16,-5-11-1008 0,1-6-2385 15,4-6-2569-15</inkml:trace>
  <inkml:trace contextRef="#ctx0" brushRef="#br0" timeOffset="30783.7607">13189 5669 4672 0,'0'0'4866'0,"0"0"-3914"0,0 0-624 15,0 0 1192-15,0 0-120 16,0 0-479-16,0 0-169 16,18 20-144-16,-12-6-32 0,1 0-136 15,-2-2-192-15,-1 0-128 31,-1-4-56-31,-3-4 0 0,2-2-56 16,-2 0 0-16,0-2-8 16,4 0-96-16,0 0-280 15,5 0 56-15,3-6-80 0,-1-9 40 16,2-4 264-16,-2-1 88 15,0-2-40 1,1 4-56-16,-4 3 96 0,-1 8 0 16,-3 6-40-16,4 1-56 15,-2 0 8-15,2 0 96 16,4 7 32-16,-1 5 192 0,-2 2-104 15,0-2-24-15,-5-2-40 16,1-4 0-16,-1-2 8 16,-1-2-64-16,-1-2 0 15,2 0-56-15,7 0-368 16,-1-9-1361-16,0 1-3064 15</inkml:trace>
  <inkml:trace contextRef="#ctx0" brushRef="#br0" timeOffset="31466.7998">13575 5492 5497 0,'0'0'2888'0,"0"0"-1071"0,0 0-321 31,0 0 568-16,0 0-671-15,0 0-465 0,0 0-344 16,0 0-176-16,0 0-120 0,-90 71-80 16,86-43-72-16,4 2-32 15,0-4-8-15,0-4-88 0,14-6-8 31,5-4 0-31,0-8 0 16,-2-2-96 0,-1-2 8-16,-1 0-184 0,-4-14-88 0,1-6-40 0,-6-7 0 15,1 0 32 1,-5 1-8-16,-2 1 176 15,0 6 120 1,0 5-8-16,0 4 88 0,0 2 0 31,0 5 8-31,-5 2 168 0,1 1 40 0,0 0-136 0,2 0 16 16,-3 4-56-16,5 10-40 15,0 6 0 1,0 6-8-16,0 1-40 16,0 7 40-16,5-3 0 15,5 3-32-15,2-2 40 16,1 0 80-16,-2 2-24 0,3-3-40 15,-3 0-8-15,-3-2 40 0,2-3-40 32,-2-4-8-32,-3-2 0 15,-1-6 8-15,-4-2 40 0,0-2 8 16,0-2 24-16,0-2-8 31,-4-1 56-31,-7 0-56 0,-5-4-8 0,-1-1 8 0,-2 0-8 31,4 0 24-31,1 0 56 0,6-3 88 16,3-7 32-16,3-2-56 15,2-7-112-15,0-2-88 0,9-9-8 16,9-3-104 0,10-11-920-16,-5 6-1793 15,-5 9-7321-15</inkml:trace>
  <inkml:trace contextRef="#ctx0" brushRef="#br0" timeOffset="32138.8382">12083 7003 6265 0,'0'0'2856'0,"0"0"-1903"16,0 0 311-16,0 0 320 0,143 60-295 16,-95-48-409-16,-2 1-536 31,1 2-136-31,-3-1-128 0,-2-2-80 15,5 1-264-15,-11-2-1657 16,-7-7-3480 0</inkml:trace>
  <inkml:trace contextRef="#ctx0" brushRef="#br0" timeOffset="32389.8526">12538 6977 40 0,'0'0'5313'0,"0"0"-3273"0,0 0-464 0,0 0-199 0,125 14 71 15,-98-8-104 1,-5 0-391-16,-7 0-425 0,-3-1 56 16,-5-1-80-16,-7 5 128 15,0 5 360-15,0 5-320 16,-11 7-352-1,-10 3-320-15,-3-2 0 16,-12 5-912-16,5-14-1320 16,6-3-2865-16</inkml:trace>
  <inkml:trace contextRef="#ctx0" brushRef="#br0" timeOffset="33055.8907">13031 6894 9089 0,'0'0'2913'0,"0"0"-2145"0,0 0-424 16,0 0 464-16,16 116-47 15,-6-73-473-15,2-8-80 16,3-4-208-16,-4-12-8 0,-1-4 0 16,-2-9 8-16,-3-6-104 15,1 0-560 1,-2-10 151-16,2-17 233 0,-2-9-216 15,0-6-352-15,-2-2 352 16,1 0 240-16,-1 4 8 16,-2 8 120-16,2 8 120 0,0 10 8 15,0 10 488 1,3 4 504-1,2 2-200-15,3 17 177 0,2 8-129 16,2-1-472-16,1 0-168 0,1-7-144 16,1-3-56-16,3-11-400 15,1-5-344-15,-4 0-337 0,-1-14 89 31,-3-4 336-15,-1 0 264 0,-6 2 80-16,-1 4 208 0,-4 6 104 0,-1 6 72 0,0 0 424 15,0 6 264-15,0 14-520 0,0 3-224 16,0 0 224-16,0-1-40 31,0-5-56-31,0-8-128 0,0-5-8 16,7-4-8-1,5 0 0-15,3 0 8 0,1 0 56 16,-1-4-64-16,-1 3 0 0,-3-2-8 15,-5 3 8-15,-3 0-24 32,-3 3 24-32,0 12 0 0,0 12-688 15,-13-7-680-15,-1-2-3321 0</inkml:trace>
  <inkml:trace contextRef="#ctx0" brushRef="#br0" timeOffset="33363.9083">13516 7027 3688 0,'0'0'1641'16,"0"0"447"-16,0 0-192 15,0 0-119 1,0 0-329-16,0 0-640 0,0 0-392 0,50-103-87 0,-50 88-185 31,0 3-48-31,-8 3 56 16,-7 7-152-16,-3 2-120 0,3 0-8 15,-1 12 80-15,5 6 24 16,5 2 24 0,4 0 128-16,2 1 160 0,0-4 32 0,12-2-8 31,9-3-40-31,-2-2-152 0,1-6-96 31,1-4-24-31,-4 0-552 16,-1 0-785-16,-7-14-1271 15,-2-1-2777 1</inkml:trace>
  <inkml:trace contextRef="#ctx0" brushRef="#br0" timeOffset="33603.922">13606 6842 3040 0,'0'0'3201'0,"0"0"-1657"0,0 0 393 16,0 0-409-16,0 0-536 0,29 52-168 15,-18-30-336 1,-3-4-256-16,2 1-112 0,-4-4-64 0,-1-1 8 16,-5-2 17-16,0 0 55 15,0-1-32-15,0-6-16 16,0 1 16-16,0-2 176 0,0-1-32 0,0-3-48 31,0 0 232-31,0 0 136 16,0 0-120-16,0-13-376 0,0-3-64 15,0-2-8-15,0-4 8 16,0-2-8-16,16-9-688 0,-1 4-1328 15,1 8-3986-15</inkml:trace>
  <inkml:trace contextRef="#ctx0" brushRef="#br0" timeOffset="34551.9762">13955 6938 5553 0,'0'0'4185'16,"0"0"-2969"-16,0 0 456 31,0 0 521-16,0 0-785-15,0 0-752 0,0 0-416 0,0 0-240 16,0 0 0-16,31 3 0 16,-6-3 224-16,6 0-128 0,0-5-8 15,1-5 0-15,-1 0-32 31,-4-3-56-15,-3 0-472-16,-9 3-784 0,-5 4-2881 0,-6 2-3921 0</inkml:trace>
  <inkml:trace contextRef="#ctx0" brushRef="#br0" timeOffset="35049.0047">14152 6792 8225 0,'0'0'1617'0,"0"0"-1161"15,0 0-168 1,0 0 248-16,0 0-96 16,0 0-240-16,113 18-88 0,-95-18 272 0,-5 1 128 15,-3-1-56 1,-6 5-104-16,-2-1-64 15,-2 6 273-15,0 4 119 16,0 5-680-16,-18 15-328 0,1-7-1473 31,1-1-3824-31</inkml:trace>
  <inkml:trace contextRef="#ctx0" brushRef="#br0" timeOffset="36490.0871">14566 6892 5153 0,'0'0'2336'0,"0"0"-1088"16,0 0 649-16,0 0 55 0,0 0-303 31,0 0-753-15,0 0-496-16,-11 18-232 0,22-18 640 0,5 0-152 15,3 0-256-15,4 0-112 16,2-4-128-16,12-26-160 16,-8 2-1008-16,-4 2-3513 0</inkml:trace>
  <inkml:trace contextRef="#ctx0" brushRef="#br0" timeOffset="42532.4327">14952 6515 9378 0,'0'0'2784'0,"0"0"-1712"0,0 0 625 16,0 0 279-1,0 0-832 1,-8 0-776-16,8 8-192 0,0 18-128 15,16 14 137-15,7 14-185 0,1 9 48 16,3 0-48 0,-1 2 0-16,3-2 16 0,-2-7-8 0,0-6 0 15,-1-4-8 1,-3-4 8-1,-3-6 0-15,-2-6 8 0,-5-3 32 16,-2-6 0-16,-4-5 0 0,-4-2-48 16,-3-2-128 15,0-4-289-31,-18-2-919 0,-5-2-2801 0,-6-4-4713 0</inkml:trace>
  <inkml:trace contextRef="#ctx0" brushRef="#br0" timeOffset="42729.444">14824 6932 8665 0,'0'0'2849'15,"0"0"-2201"-15,0 0 64 16,0 0 457-16,0 0-377 31,97-62-448-31,-68 46-184 0,8-10-160 16,-8 7-1553-16,-5-2-4824 0</inkml:trace>
  <inkml:trace contextRef="#ctx0" brushRef="#br0" timeOffset="43137.4673">15212 6772 8489 0,'0'0'1497'0,"0"0"-1081"16,0 0 616-16,0 0 536 16,0 0-632-16,0 0-623 15,0 0-185 1,0 0 168-16,60 95-64 0,-55-86-136 15,-1-5-48-15,-2-2-48 16,-2 0 8 0,2-2-8-16,-2 0-208 15,3 0-144-15,-1 0-169 0,1-14 305 16,-1-2 128 15,0-4-88-31,2-1-96 0,1 6 184 0,-1-1 24 0,2 6 56 0,2 4-96 16,-2 1 0-16,-1 5 104 15,1 0 168-15,0 0 328 0,1 11 209 31,0 7-25-31,0 1-152 16,2-2-64 0,-2 1-248-1,2-6-128-15,-1-5-88 0,4-7-328 0,-3 0-1697 0,-5-10-3096 0</inkml:trace>
  <inkml:trace contextRef="#ctx0" brushRef="#br0" timeOffset="43472.4865">15457 6697 1872 0,'0'0'3153'0,"0"0"-1929"16,0 0-312-16,0 0 680 16,0 0-119-1,0 0-785-15,0 0-480 0,0 0-160 31,30 97 40-31,-30-97 120 0,0 0 72 0,0-2-280 0,0-10-8 0,0-7-216 32,0 0-144-32,0 0-96 15,0 2-24-15,0 3 232 16,0 4 168-16,0 6 88 0,3 4 152 15,2 0 344 1,1 0 480-16,4 4-176 0,-2 7-384 0,3 0-248 31,1-2-168-31,7 0-784 16,-2-8-1488-16,-2-1-3562 0</inkml:trace>
  <inkml:trace contextRef="#ctx0" brushRef="#br0" timeOffset="43724.5009">15698 6628 512 0,'0'0'2320'15,"0"0"-1120"-15,0 0 209 16,0 0 263 0,0 0 344-16,0 0-463 15,0 0-801 1,0 21-464-16,0 5 296 0,-4 5 128 0,1-5-40 15,3-2-63 1,0-7-81-16,0-2-176 0,0-7-216 0,5-4-72 0,8-1-56 16,3-3 112-16,5 0-120 15,4-7-464-15,13-23-881 47,-9 4-1215-47,-5-1-4282 0</inkml:trace>
  <inkml:trace contextRef="#ctx0" brushRef="#br0" timeOffset="44420.5407">16174 6531 5553 0,'0'0'4201'0,"0"0"-3297"0,0 0-624 0,-27 129 88 0,27-87 320 16,0-4-88-16,0-6-152 0,0-6-152 31,0-8 48-31,10-8 65 15,-4-4-201-15,1-6-112 16,-1 0-96 0,0-4-200-16,0-13-113 0,-4-2-423 0,1-6-200 15,-1 4 80-15,-2-3 344 0,0 4 352 31,0 2 144-31,2 1 16 16,-2 6 360-16,2 1 440 16,0 3 296-16,-2 3 0 0,2 4-407 31,0 0-257-31,6 0-240 0,-2 8-32 0,5 9-8 0,3 1-152 15,-1-3-16 1,0-4-552-16,0-9-761 16,-3-6-711-1,-2-16-857-15,-5-5-1960 0</inkml:trace>
  <inkml:trace contextRef="#ctx0" brushRef="#br0" timeOffset="44617.552">16174 6531 3000 0,'121'-2'4057'0,"-123"9"-3337"15,2 8-512-15,0 0 528 16,0-2-23-16,0-3-481 0,0-4-144 31,6-2-72-15,4-1-16-16,3-2 0 0,-3-1 0 15,6 4 392-15,-3 0 344 0,3 4-40 16,-3 2-120-16,-1 4 216 15,-5 3-56-15,-3 2-335 0,-4-1-217 16,0-2-184-16,0-10-609 31,-4-3-1519-31,-5-3-3457 0</inkml:trace>
  <inkml:trace contextRef="#ctx0" brushRef="#br0" timeOffset="44837.5645">16424 6484 3544 0,'0'0'5009'0,"0"0"-4152"15,0 0-577 1,0 0 576-16,43 135 296 0,-30-82-432 0,1 0-440 16,-2 4-272-16,2-1 120 15,-1-4-56-15,0-6-64 16,-3-8 0-1,-1-6-8-15,-7-10-272 0,-2-9-968 16,0-7-2793 0</inkml:trace>
  <inkml:trace contextRef="#ctx0" brushRef="#br0" timeOffset="45618.6092">16351 6492 3040 0,'0'0'5201'16,"0"0"-4577"-16,0 0-392 0,0 0 8 31,0 0 665-31,0 0-1 16,0 0-288-1,0 0-256-15,126-29 72 0,-112 45 232 16,-3 8-120-16,-4 2-151 0,-3 2-177 31,-2 0-128-31,0-7-88 0,4-10-497 16,-2-6-887-16,2-5-776 15,3-5-137-15,1-15 161 16,0 1 631-1,3 0 1505-15,1 3 465 0,-2 7 1247 0,3-2 64 16,-4 1-247-16,2 2-521 0,-4-2-400 16,-1 0-320-1,0 0-88-15,-6 2-120 16,0 2-80-1,-2 4-8 1,0 2-144-16,0 0-384 0,-2 0-512 0,-3 4 576 16,-1 6 320-16,4 1 152 0,0-6 0 15,2 1 56 1,0-4-48-16,0 0 0 0,0 0 8 15,4-2-16-15,7 2-8 16,0 0 0-16,0 0-112 31,-2 0 40-31,-2-2 72 0,-5 0-80 0,0 0 88 16,1 0 168-16,-3 0-40 15,0 0-48-15,2 2-72 16,0 0-8-16,2 0 0 0,1 2-8 16,-1 0 8-16,0-2 64 31,2 2-56-31,-4-2-8 15,0 1-336-15,-2-2-1001 0,0-1-415 16,0 1 96-16,0-1-649 16,2 0-310-16,0 0 2615 0,0 0 0 15,3 0 1295-15,-1 0-119 16,0 0-280 15,4-1 328-31,-2-3 625 0,1 1 279 0,-1-2-703 0,6-1-577 16,-1-4-464-16,5 0-168 15,-3-3-96-15,0-4-72 0,-1 1-48 16,-4 0-464-1,-4 0-496-15,-4 4-689 16,0 3-431 0,0 5-329-16,-6 1-1638 0</inkml:trace>
  <inkml:trace contextRef="#ctx0" brushRef="#br0" timeOffset="45806.62">16778 6372 4440 0,'0'0'2129'32,"0"0"-513"-17,0 0 433-15,0 0-273 0,0 0-592 0,38 129-480 16,-22-101-143-16,-1-2 95 0,-1-3-208 15,1-8-288-15,-4-1-56 32,3-5-96-32,-5-6-8 15,-1-3-704 1,-2 0-1889-16,-6-6-3792 0</inkml:trace>
  <inkml:trace contextRef="#ctx0" brushRef="#br0" timeOffset="57977.3161">14701 14396 6249 0,'0'0'2352'0,"0"0"-1351"0,0 0-801 15,-4 0-184-15,4 0 192 0,0 0 488 16,0 0 72 0,0 0-272-16,0 0-144 15,0 0 112-15,0 0 224 31,0 0-23-31,0 0-217 0,0 0-240 0,0 0-128 0,10 0-8 16,11 0 248-16,8 0 136 0,12 0-104 16,7-5-96-16,11-2-8 15,5-5 384-15,7-1 240 16,7 1-512-16,1 2-232 0,-2 3-32 31,2 3-47-15,-4 1 47-16,-2 3-16 0,-3 0-32 0,-5 0 24 15,-7 0 80-15,-8 4 64 16,-5 1-48-16,-7-1 32 15,-9-3-80-15,-11-1-72 0,-5 3 0 32,-6-3-40-17,-5 0 48-15,-2 0-48 0,0 3-8 0,0 3-64 16,-7 25-720-16,-13-3-1489 0,-9 4-6121 15</inkml:trace>
  <inkml:trace contextRef="#ctx0" brushRef="#br0" timeOffset="60486.4596">19763 14165 7297 0,'0'0'1896'0,"0"0"-1431"16,0 0-265 0,115 0-40-1,-73-1 352-15,2-8-16 0,6-3-40 16,3 0 136-16,5-3-248 0,9 4-168 15,6 1 48-15,6 6-24 0,2 2 680 16,-2 2-511-16,-8 0-105 31,-11 4-176-31,-8 8-88 16,-13-2-48-16,-12 4-1169 0,-14-2-1551 15,-13-4-3778-15</inkml:trace>
  <inkml:trace contextRef="#ctx0" brushRef="#br0" timeOffset="62465.5728">5895 15501 2664 0,'0'0'1320'0,"0"0"-439"32,0 0-217-32,0 0 88 15,0 0 0-15,0 0-56 0,-10 0-40 16,10 0-120-16,0 0-63 15,0 0 23-15,0 1-32 16,0 2-184-16,0-1-144 0,7 2 176 31,9 0 320-31,-1-1-160 16,5 3-168-16,1-1-48 0,-2 1-8 0,6-2-120 15,2 0 0-15,4 0-40 16,4-4 8-16,6 0 136 16,3 0-32-16,0 0 57 0,6-6-33 15,-3-4-72 1,-3 0-80-1,0 4-64-15,-3 2 48 0,-1 2-40 16,-5 2 32-16,-1 0-40 0,-5 0-8 16,-5 0 8-16,-1 0 0 15,-4 0-8-15,-3 0 0 0,-3-2 8 31,-3 0 0-15,-1-1 0-16,-1 2-8 0,2 1-889 0,-4 0-2111 16,-1 8-7274-1</inkml:trace>
  <inkml:trace contextRef="#ctx0" brushRef="#br0" timeOffset="65071.7219">7909 16465 4520 0,'0'0'1825'0,"0"0"-1089"16,0 0-432-16,0 0 328 16,0 0 216-16,64 0-167 0,-46 0-185 15,4-6-8-15,7-5-176 16,6-6-168-16,10-3 120 15,14 2 40 1,9 0-120-16,32-1 72 16,35 4 104-16,29-5 1961 0,7-2-1225 15,-5 0-688-15,-24 0-192 0,-17 5 8 16,-22 8-88-1,-18 4-56-15,-19 4-8 0,-6 1-72 16,9 0 8 15,2 0 8-31,3 0-8 0,-11 10 0 0,-17 0-8 16,-11 2-816-16,-12-2-1297 0,-19-1-3248 15</inkml:trace>
  <inkml:trace contextRef="#ctx0" brushRef="#br0" timeOffset="73031.1771">11874 12250 9209 0,'0'0'2889'0,"0"0"-1401"16,0 0-343-16,-1 0 423 0,-7 10-376 15,4 14-624-15,-1 10-320 16,-1 14-248-16,4 11 64 16,-2 5-64-16,-1 2 0 15,2-5-96 1,-1-8 40-16,-1-13 48 0,0-9-96 15,4-12 104-15,-1-9 0 16,2-6-8-16,0-4 8 0,0 0-256 16,17 0 248-16,6-1 16 15,1-15-8 1,1-4 8-16,-2-5 0 31,-2 1 8-31,-3-2-16 0,-2-2-560 0,-3 3-752 0,-5 0-624 16,-3 6-929-16,-2 0-1232 15,-3 2 1632-15,0 5 865 0,0 3 1320 31,-8 1 280-31,0 2 1456 16,2 2 449 0,-1 2 279-16,2-1-87 0,1 3-193 0,0 0-296 15,1 11-295-15,3 15-729 16,0 11-408-16,0 4-72 0,0 5-88 15,11-4-8 1,-2-6 0-16,0-12-8 16,-1-10-64-1,2-11-776-15,-3-3-593 0,-3-5 41 0,-1-17 584 16,-3-7-272-16,0-4-809 15,0 1 369-15,0 4 856 16,0 8 456 0,4 8 184-16,2 6 24 0,5 6 280 15,3 0 552-15,-1 0 72 31,3 4-208-31,-3 0-111 0,1-4-17 16,-3 0 24-16,-4-8 176 16,0-16-152-16,-5-7-200 0,-2-2-224 15,0 1-80-15,0 6-32 16,-9 7-8-16,0 10-40 0,-4 9-32 47,-3 4-1000-47,3 16-1456 0,3 1-681 0</inkml:trace>
  <inkml:trace contextRef="#ctx0" brushRef="#br0" timeOffset="73445.2008">12108 12274 3696 0,'0'0'1553'0,"0"0"231"16,0 0-32-16,0 0-495 15,0 0-369-15,0 0-208 16,0 0-144-16,0 0-144 0,108 120 80 16,-102-106-152-16,0-1-96 0,1-7-120 15,3-2-88 1,3-4 40-16,5 0 128 15,1 0 65-15,4 0-105 16,1-12-56-16,-1-6 32 16,-1-2-48-16,-4-4-8 0,-1-2-16 15,-6-2-48-15,-2 3-8 16,-6 3-200-16,-3 3-64 15,0 2 15 1,0 5 105-16,-9 4 104 16,-2 4 48-16,4 2 0 0,2 2 248 15,3 0 201-15,0 12-161 0,2 10-120 16,0 4-80-1,0 3 112-15,4 0-24 16,5-1-104 0,2 0-64-16,5 15-8 0,-4-10-648 15,-4 0-3305-15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2:49:34.0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6776 4148 8385 0,'0'0'3993'15,"0"0"-2521"-15,0 0-127 32,0 0 215-32,0 0-120 0,0 0-391 0,0 0-465 15,-19 0-248-15,19 0-96 16,0 0-64-16,0 0-104 15,0 0-64-15,0 0 40 0,0 0-40 16,-3 3-8-16,1 1 0 16,0 2 8-1,-3 4 0-15,-1 0-8 16,-1 1 48-16,1 0 16 15,0-1-104-15,0 2 104 16,0-1-64-16,1 2 0 0,1 3-16 16,-1 1-48-16,3 2 112 15,-3 3-48-15,1 0 0 16,0 4-64-1,-3 1 64-15,-3 1 72 16,2 0-72-16,-1-3 0 16,1 0-112-16,-2-3 104 0,1-4-96 15,1-2 104-15,-4 0-8 16,-1 0-8-16,-3-4 16 0,-1 1-40 31,-4 2 40-15,-3 0 0-16,-2-1-8 0,-1 5 8 15,-2 2 0-15,-2-2 0 0,-1-1 0 0,-1 3 0 16,-1-3 0-16,0-3 0 15,1 2 0-15,-2-5 0 16,1-1 8 0,3 2-8-1,-2-4-8-15,2 2 8 0,-1-1 0 16,-1 1 8-16,-2 0-8 0,-1-1 8 15,0 0-8-15,0-2 0 0,3-2 0 16,1-2 0 0,4-3 0 15,-1-1 0-31,2 3-72 0,1-3 56 0,-3 0-64 0,0 0 72 0,0 0 0 15,0 2-40-15,-2-1 40 32,-1 2 8-32,1-1 0 0,0 0-8 15,2-2 8-15,2 0 0 31,0 0 0-15,0 0 0-16,0 0 0 0,-4 0 0 0,0-4 0 0,0 0-8 0,0-1-64 16,0 4 64-16,-1 0-56 0,6-2 64 31,0 0 0-31,1-4 0 15,2 1 0-15,1 0 8 32,5 2-8-32,1 0-8 0,0 0 8 0,2 2-8 0,4-2 0 15,-1-2 8-15,-1 2-8 0,-1-2 0 16,-1-2-112-1,-3 0 56-15,-1-3-8 16,-3 2-40-16,4-3 8 31,-1-1-24-31,1 0-8 0,-2-3-8 0,4 2 40 0,1-3 96 16,-1 4 8-16,4-4-56 15,-1 2 56-15,2-2 0 16,0 1-8-16,4-3 0 16,-1 0-40-16,3-2 40 31,2 2 0-31,0-1 0 0,0 2 0 0,2-2 8 0,0 2-16 0,0 0 16 31,0 0-8-31,0 2 8 16,0 0 0-16,0 1 8 15,0 4-8-15,0-1 0 0,0-2 0 16,2 0 0 15,2-1 0-31,0-1 0 0,1 2 0 0,-1-3 8 16,0 0 8-16,4 3-8 15,0-2 0-15,1 2 48 16,3 2-56-16,3-2-16 0,5 0-32 15,-2 0 48-15,2 2 0 16,-3-1-8 15,1 5 8-31,-5-3 0 0,1 1 8 0,-1-2-8 0,-1 1 8 16,-1-2 0-16,3 1 0 15,-3-1 0-15,-1 4-8 0,0-1 8 16,-1 4-8-16,-1-1-8 16,1 4 0-16,0-1 0 31,0 0 8-31,2-1 0 0,3-1 0 15,-1-1 0-15,3-1 8 0,-1-1-8 16,3 1 72-16,-1 1-72 0,2-1 0 16,1 1 64-1,-3 1-64-15,4 2 0 16,1 0 96-1,0 3-88-15,2-4 48 0,1 0 16 16,0 1-72-16,-1-1 64 0,0-1-64 16,1 2 48-16,-2 1 72 31,-1 0-120-31,-2 2 8 0,-2-2 40 15,1 3-48 1,2-2 0-16,-1 2-64 0,2-2 64 16,0 0 0-16,1 0 72 0,-1-1-64 15,2 0 8-15,-1-1-16 31,-1 1-8-31,1-1 8 0,-4-1 32 16,1 4-24-16,1-1-8 16,-4-1 0-1,3 3 0-15,0-2 8 0,0 0-8 0,5-2-88 0,0 0 88 16,-2-2 0-16,4 0 0 15,-2-1-8 1,-2 0 0 0,-1 1 8-16,-5 0-8 0,4 0 8 46,-4 2-8-46,1 0 8 0,1 0 0 0,-2 2 0 0,1 0 0 0,-1 2-8 0,-1-2 0 0,-1 2 8 32,2 0 0-32,-2-3 0 15,1 2 8-15,-3-2-8 0,1 3 0 31,-4-1 0-15,-1 1 0-16,3-2 0 0,-4 2-8 0,3 0 8 0,1 0 0 0,1 0 0 31,0 0 0-31,3 0 0 0,0 0 0 16,-1 0 0-16,1 0 8 15,-1 0-8-15,-2 0 0 0,-1 0 0 32,-1 0 0-32,1 0 80 0,-2 0-80 0,1 0-48 31,1 0 40-31,-4 0 0 0,3 0 0 15,0 0 8-15,-1 0 0 16,-2 0 24-16,4 2-24 0,-3-1 0 16,1 2-8 15,2-2 8-31,-1-1 0 0,-2 3 64 0,0-1-64 15,0 0-48-15,-3 0 40 0,1 0 0 16,-3 0 0-16,4 0 8 16,-4-2 8-16,0 2 56 0,1 0-128 15,-1 2 56-15,0-2 0 31,1 0 8-31,-2 3-8 0,1-4 16 16,0 2 0-16,3-1 48 16,-3 2-112-16,0-1 56 0,4 1 0 15,-4 0-8-15,0 0 8 0,1-2 0 31,-3 2 8-15,2-2 56-16,-2 2-64 0,3 0 0 0,-2 0-72 16,1 1 72-16,0 2 0 15,3 1-16-15,-3 2 16 0,3 0 16 16,0 3 56-16,0 0-144 15,-1-3 72-15,-3 0-8 32,3 1 8-17,-1-5 0-15,-1 2 0 0,1-3 8 0,-3 4-8 16,2-1-8-16,0 0 8 0,-1-1 0 15,1 1 72-15,1 1-64 16,-3-1 0-16,1-2-8 16,-3-2 0 15,0 0 16-31,2 0-16 0,-2-1-72 0,0 0 72 0,2 3-16 15,-2-3 16-15,0 4 0 0,0 1 72 16,0-2-64-16,0 0-8 16,0-2 8-1,0 0 24 16,0-2-16-31,0 2-16 16,0-1 56-16,0 4-40 0,0-1-16 0,-2 0-16 0,2-2 16 0,-2 3 8 0,-1-6-8 16,3 4-64-16,-2-3 56 31,-1 3 8-31,1-1-8 15,2 0 8-15,-2-2 88 32,2 2-88-32,-2-2 8 0,2 2 0 0,-3 0-8 0,3-2 0 0,0 0 0 15,0 0 0-15,0-2-72 31,0 2 72-31,0-2 88 0,0 0-88 16,0 2 8-16,0-2 0 16,0 0 64-16,0 0 8 0,0 0 8 15,0 0-8-15,0 0-32 16,0 0-40-16,0 0 0 31,0 0-8-31,0 7-448 0,0 2-1225 0,-4 1-4560 16</inkml:trace>
  <inkml:trace contextRef="#ctx0" brushRef="#br0" timeOffset="6936.3967">7608 6788 6345 0,'0'0'1848'0,"-7"2"-1256"0,3 0 329 16,-3 0 255-16,0 0 312 15,-2 5-592-15,1-4-280 0,-2 2 49 32,-1 1 183-32,0 3 16 15,-5-3-240 1,-1 2-240-16,-3 0-48 0,-3 3-128 0,2-3 16 15,-4 5-64-15,0-1-8 32,3 0-96-32,-3 0 40 0,-1 2-48 0,-1-2-48 15,-2 0 16-15,-2 0 48 16,0 0-56-16,-3-2 40 15,-1 2 9-15,1-2-49 0,-4 1 72 16,2-1 64-16,-1 1-96 16,-3 1 0-16,-1 1-48 15,-1 1 0-15,-1-3 8 16,1 0 8-16,0-1-8 15,-1-4 0 17,1 0-8-32,-2-4 8 0,-1 0-8 15,1 0 0-15,1-2 0 0,3 3 8 0,5-3 0 16,4 0 16-16,-1 0-24 15,3 0 0-15,-2 0 8 16,1 0-8-16,-2 0 0 0,1 0 8 47,-3 1-8-47,1 0 0 15,4 1 0-15,2 1 80 0,2-3-80 0,3 0 0 0,2 1 16 16,2-1-16-16,-2 2 8 16,3 1 0-16,-4-3-8 0,4 2-8 15,-3-2 8-15,-1 0 8 31,2 0-8-31,-4 0 8 0,0 0 0 16,1 0 0-16,0 0 40 16,-2-5-48-16,-3-3-40 15,0 3 40-15,-2-5 0 0,0 2-8 0,0-2 8 16,-2-1 0-16,0 1 8 31,2 0-8-31,-3 1 0 0,1-1 8 16,5-1-8-16,2 0 0 15,1 1-8-15,3-1 8 0,2 1-8 16,2-2-64-16,1-2 0 0,1-1 72 31,1-6 0-15,-1-1-8-16,1-2 8 0,3-5-8 15,-2 2 0-15,1 0 8 16,3-2-8-16,-3 1 0 0,5-1 8 15,0 2 0-15,2-2 24 0,2 4-24 16,2-4 0-16,0 1-96 31,0-2 48-15,4-2 32-16,10-2 8 0,5 2 0 0,2 0-64 15,0 1 72-15,6 2-24 0,4-4 24 16,3 4 0-16,1-3 0 16,4-1-16-16,-2 4 8 31,1 2 0-16,0 1 0-15,0 4-40 0,4 2 48 0,2 4-73 16,4 0 73-16,-2 1 9 0,3 4-9 16,-1-1-81-16,0 4 17 15,-1 0 64 1,2 0-16-16,0-2 16 15,0 2 0 17,2-2-8-32,-1 0 32 0,-2 1-24 0,1 2 0 0,3 2-16 0,1 1-32 0,0 4 40 15,-2 0 0-15,0 0 0 0,-1 3-40 31,-6 3 48-31,-1 0-16 16,-3 0 16-16,0-2 16 31,-2 2-8-31,0-2 40 0,-2 0-96 0,1 0 96 0,-1 2-32 0,0 2-16 31,0 1 0-31,-1 4 0 16,-4 1-8-16,0 2 0 16,-1 0-8-16,-1 2 8 0,-3-2 0 15,0 2 8 16,1-4-8-31,-2 2 0 0,0-4 8 16,-3-2 0-16,2 1-8 0,-2-4 8 16,3 0 0-16,-2 4 8 0,-2-1 0 15,2 2-8-15,-3 0 8 16,-4 0 0 15,2 1-8-31,-6-2 0 0,2 1-56 0,-2 1 48 0,3-1 8 0,-2 1 24 16,0-1 24-1,-2 1-40-15,1 1-8 0,-3-3-56 16,0 0 56-16,0 1 72 15,-1 1-72-15,0-5-48 32,-2 3 48-32,-2-3 48 0,-1 0-48 0,-3 0-8 15,0 2 8 1,0 4 104-16,0 0-72 0,0 2-16 15,0 2 32-15,0-2-48 0,0 0-8 16,-7-5 8-16,1 0 113 0,-4-2-113 16,4-2 56 15,-5-1 64-31,1-2-64 0,-1 2 32 15,1 0-80-15,-2 1 48 0,1 3-48 16,-2-1 0-16,0 3 8 0,1-1 0 16,1-2-16-16,2 0 0 15,5-5 8 16,-3-3-8-31,3-1 0 0,-12-3-793 0,1-16-1815 16,-6 1-8595-16</inkml:trace>
  <inkml:trace contextRef="#ctx0" brushRef="#br0" timeOffset="30626.7517">17134 977 200 0,'0'0'1704'0,"0"0"-592"15,0 0-176-15,0 0 33 0,0 0-153 16,0 0-176-16,-6-11 176 31,4 9 56-15,2 2-168-16,0 0 97 0,-2-1 55 0,2 1 120 15,-3-2 344-15,1-1 73 16,-2 2-97-16,2-1 16 0,-2-1-80 15,1 2-135-15,0-2-193 32,-1 3-72-17,2 0-272-15,2 0-32 0,0 0-160 0,0 0-104 16,0 0-120-16,-2 0-24 0,2 0-64 15,0 0-56-15,-3 0-120 16,1 15-88-16,-2 14 32 0,0 10 176 16,-6 7 56-1,1 6-40 1,3-2-16-16,-1-2 8 0,3-2 0 15,-1-6 0-15,3-8-8 16,2-3 16-16,-2-5-8 16,2-6 0-16,0-2 0 0,0-2 8 0,0-4-16 31,0-4 8-31,0 1-8 31,0-6 0-31,0-1-416 0,0 0-1208 0,11 0-2353 0,0-8-6785 16</inkml:trace>
  <inkml:trace contextRef="#ctx0" brushRef="#br0" timeOffset="31335.7923">17371 1127 8529 0,'0'0'3929'15,"0"0"-2192"-15,0 0 359 0,0 0-568 16,0 0-479-16,0 0-481 15,0 0-288-15,-83 28-96 16,72 0 16-16,1 6-24 0,3 0-40 16,0-2-72-1,7-2 32 1,0-7-96-16,0-6 8 0,2-4-8 15,10-3 0-15,1-4-16 16,3-2-64-16,3-4 72 16,6 0 8-16,2-10 0 0,2-13 72 15,0-4-24-15,-1-5 16 16,-3-3-56-1,-5-1 56-15,-4-2 32 0,-5-1 128 16,-9 4 96-16,-2 3 88 16,0 4-96-16,0 8-8 15,-13 3-64-15,-1 8-104 0,-1 5-88 16,1 2-48-1,1 2-304 1,2 0-456-16,2 6-696 0,6 14-681 0,3-1-3168 16,0-6-5849-16</inkml:trace>
  <inkml:trace contextRef="#ctx0" brushRef="#br0" timeOffset="31583.8065">17654 1091 4624 0,'0'0'8274'15,"0"0"-5585"1,0 0-1009-16,0 0-39 0,0 0-553 31,5 0-736-31,6 0-232 0,2 3-120 16,3 4-416-16,-1 13-856 15,-3-2-1393-15,-6 0-4273 0</inkml:trace>
  <inkml:trace contextRef="#ctx0" brushRef="#br0" timeOffset="31734.8151">17676 1282 1040 0,'0'0'10034'0,"0"0"-7274"0,0 0-1143 15,0 0-25-15,0 0-800 16,0 0-792-16,0 0-128 0,0 0-424 16,27 4-1536-1,-12-4-4834-15</inkml:trace>
  <inkml:trace contextRef="#ctx0" brushRef="#br0" timeOffset="32808.8765">18060 913 2736 0,'0'0'10434'0,"0"0"-7385"15,0 0-1177-15,0 0 169 16,0 0-561-1,0 0-792-15,0 0-400 16,-16 39-176-16,3-4 256 0,-3 6 25 31,-1 4-201-31,3-3-96 0,3-5-8 0,3 0-88 0,6-5 0 16,2-7 0-1,0-2-56-15,0-4-88 16,8-5-97-16,3 0-15 16,1-4-16-16,0-3 48 15,1-1 40-15,-3-4 32 16,-2 1 0-16,-1-3 56 0,-1 0 24 0,-1 0 64 15,2 0 0-15,-5 0 8 32,3 0 0-32,-3 0 0 15,0 0 0-15,-2 0 8 0,0 0 8 16,0 0 32-16,0 0 32 15,0 1 144 1,-7 2 136-16,-13 2-120 0,-5 2-176 0,-6-1-64 47,-4 2-104-47,-1-2-456 15,3-3-416-15,4-3-608 0,8-1-1377 0,11-14-4745 16</inkml:trace>
  <inkml:trace contextRef="#ctx0" brushRef="#br0" timeOffset="33141.8956">18093 951 6969 0,'0'0'4713'31,"0"0"-3001"-31,0 0 241 16,0 0-169-16,0 0-688 0,0 0-599 16,0 0-257-16,0 0-232 15,26 0 40-15,-1 4-40 0,6 5 40 16,5 0-48-16,-2-1 8 31,-1-1-8-15,-7 0-80-16,-1-1-136 0,2-5-385 0,-7 4-1399 15,-5-5-3937-15</inkml:trace>
  <inkml:trace contextRef="#ctx0" brushRef="#br0" timeOffset="33844.9358">18436 876 8225 0,'0'0'4529'0,"0"0"-3345"16,0 0 169 0,0 0-89-16,0 0-336 0,0 0-168 15,-54 125-31-15,42-89-41 0,2-2-128 16,6-6-288-1,2-2-104 1,2-5-80-16,0 4-80 0,0-2 40 0,6 0 24 16,4-2-64-16,0-4-8 31,1-1 8-31,1-4 0 0,-1 0-8 0,0-4-112 15,0-3-32 1,2-1 16-16,-1-4-16 0,1 0 64 16,-2 0 32-16,3 0 48 0,-6 0 8 15,-1 0 64-15,-1 0-72 16,-3 0 0-1,-3 0 8-15,0 0-8 16,0 0 0-16,0 0 8 16,0 0 0-16,0 0 96 15,-9 5 184-15,-8 4-32 0,-12 3-112 16,-5-2-48-16,-7 0-32 15,-1-2-64 1,-2-4 0-16,1-4-432 16,-1-7-552-16,11-12-1209 15,10-4-3784-15</inkml:trace>
  <inkml:trace contextRef="#ctx0" brushRef="#br0" timeOffset="34227.9577">18468 969 5945 0,'0'0'2616'15,"0"0"-1039"-15,0 0 367 16,0 0-88-1,0 0-695 1,0 0-305-16,0 0-136 0,0 0-320 0,122 5-200 0,-95 2-64 16,-3 0 16-16,-4 0-144 31,-4 0-16-31,-1 2-248 0,-7-1-1048 15,0 0-1921-15,-6-2-4736 0</inkml:trace>
  <inkml:trace contextRef="#ctx0" brushRef="#br0" timeOffset="35535.0325">15970 427 6177 0,'0'0'6281'15,"0"0"-4729"-15,0 0-935 16,0 0-257 0,-60 59 216-16,44-24 136 0,5 3-368 0,4 1-168 15,2-4-48-15,5-2-8 0,0-5-64 31,0-2 8-31,8-4-56 16,2-4 136-16,3-4-136 16,-2-4-8-16,3-4 8 15,-2-4 0-15,-1 0 48 0,-3-2-48 16,2 2-8-16,-4 0 48 0,-4 0-48 31,1 0 8-31,-3-2-8 16,0 2 16-16,0-2 88 15,0 3 24-15,0-2 288 0,-5 4 80 16,-11-1-151-1,-9 3-345-15,-3-1-176 0,-21-4-345 0,7-2-1279 16,3 0-3273 0</inkml:trace>
  <inkml:trace contextRef="#ctx0" brushRef="#br0" timeOffset="35736.044">15952 473 10442 0,'0'0'3152'15,"0"0"-1959"-15,0 0-81 0,0 0-216 16,0 0-632-16,138-8-264 16,-94 8-56-1,12 4-976-15,-9 6-1249 16,-11 0-3184-16</inkml:trace>
  <inkml:trace contextRef="#ctx0" brushRef="#br0" timeOffset="36339.0785">16239 677 7761 0,'0'0'2305'0,"0"0"-985"0,0 0 464 15,0 0-607 1,-44 130-593-16,37-111-304 0,3-5-152 16,2-8 72-16,-1-4 144 0,3-2 224 0,0 0 176 15,0 0-24-15,0-12-320 16,7-10-256-16,8-8-72 15,3-4-64 1,2-2-8 0,2 5-8-16,-3 8-48 0,-2 7 8 15,-3 11-72-15,-6 5-8 0,1 0 32 16,-5 7 32-16,-1 9 56 0,-3 4 8 15,0-2 48 1,0-2-40 0,0-2 40-16,0-6 0 31,0-2-40-31,0-6-8 0,0 0 0 0,0 0-8 0,0 0-360 0,5 0-448 15,6-4-192-15,2-4 256 32,5 2-88-32,-2 1-177 0,1 5 145 15,-1 0 520-15,-3 0 192 16,1 9 104-1,-4 3 56-15,-3 4 8 0,0-3 288 0,-3 0 16 16,1-3-152-16,-5-2 16 31,3-2-96-31,-3-1-80 0,0-5-88 16,2 0-568-16,2-9-448 15,-2-11-3009-15,5 0-1824 32</inkml:trace>
  <inkml:trace contextRef="#ctx0" brushRef="#br0" timeOffset="36828.1064">16565 595 4080 0,'0'0'2281'15,"0"0"-457"-15,0 0-575 0,0 0-577 16,0 0 128-16,0 0-104 0,33 51 128 31,-30-28 96-31,-3-4-400 0,0-1-159 16,0-4-81-16,0-7-272 15,0-2 0-15,0-5 0 16,5 0-8-16,5 0-400 0,1-11-17 16,7-4 409-16,-1-1-96 0,2 0-64 31,-4 6 88-31,-4 4-48 15,-4 4 56-15,-1 2-32 16,-3 0 104-16,1 0 56 0,-2 4 96 16,2 6 72-16,2-4-224 15,0 0 0-15,7-5-656 0,3-1-1024 16,4 0 40-16,4-13-617 31,0-5-71-31,0-4 351 0,-5 2-447 16,-7 2 2424-16,-6 6 1848 15,-6 5 1177-15,0 5 911 0,0 2-1759 16,-13 0-697-16,-5 12-1024 15,-2 8-120 17,2 1-208-32,4 1-120 0,8-4 40 0,4-2 0 0,2-2 17 15,0-2-65-15,6 1-129 16,10-5-95-16,-1 5 224 15,2-3-56-15,-7-2 56 0,-3 1-8 16,-5-2 8 0,-2 1 0-1,0 2 272-15,-4 2 209 0,-23 4-481 0,3 0-1393 16,1-8-4376-16</inkml:trace>
  <inkml:trace contextRef="#ctx0" brushRef="#br0" timeOffset="37320.1346">17431 435 7937 0,'0'0'3961'15,"0"0"-2457"-15,0 0 153 16,0 0 79-16,0 0-960 0,0 0-664 16,0 0-104 15,0 0 592-31,-22 92 129 0,15-53-129 0,-4-6 24 0,0-1-152 0,2-3-256 31,0-7-112-31,3-4-104 0,1-6-128 16,2-4-552-16,0-4-328 15,3-4-289-15,0-4-951 0,0-12-3985 16</inkml:trace>
  <inkml:trace contextRef="#ctx0" brushRef="#br0" timeOffset="37711.1569">17487 356 6305 0,'0'0'1792'0,"0"0"193"0,0 0-481 15,0 0-120-15,0 0-496 0,77 27-311 0,-65-15-113 16,-5-1-144-1,-5 4-64-15,-2 2 152 0,0 0 344 0,-17 1-120 16,-10 3-392 0,-4-2-88-1,-1-2-104-15,3-3-48 16,9-9-40-16,7-2-8 0,6-3-80 15,7 0 16-15,0 0-312 0,0 0-152 16,0 1-64-16,13-1 312 16,3 2 184-16,2 1 144 0,-3-2 8 31,-1 2 80-31,-3-2 88 15,-5 3-160-15,-1 2 96 0,-5 1-24 16,0 5 16-16,0 2 360 16,-14 4-64-16,-8 2-400 15,0-4-136-15,4-6-1096 0,5-6-2689 31,9-4-3713-15</inkml:trace>
  <inkml:trace contextRef="#ctx0" brushRef="#br0" timeOffset="38429.198">17636 548 3776 0,'0'0'2553'0,"0"0"-345"0,0 0-119 0,0 0-193 15,0 0-536-15,0 0-567 16,0 0-313-16,0 0-32 0,7 102-200 15,-7-99-200 1,-2 0 8-16,2-3 24 16,0 0-80-16,0 0-352 15,2-17-416 1,14-1-1009-16,6-1 345 0,2 0 152 0,1 6 296 15,0 5 695-15,-6 4 289 16,-1 4 200-16,-5 0 353 16,-3 0 119-16,-2 0 24 15,-3 0-112 1,-1 0-248-1,-2 0 8-15,-2-5 80 0,0 0-72 16,0-1 40-16,0-3 17 0,0 3 47 16,-6 2-176-16,-7 2 224 15,-1 2-280-15,-1 0-104 0,3 5-120 16,3 7 0-16,5 3 0 15,4-1-80 17,0-1 72-32,7-4-352 0,13-4 56 0,2-5-64 0,2 0-72 0,-1-5-393 31,-1-8-31-31,-4 0 168 0,-4 3 512 15,-6 2 128-15,-3 5 56 16,-3 0 256-16,-2 3 624 16,0 0-40-1,0 0-231-15,0 0-25 0,0 0-176 0,0 0-184 31,0 3-152-31,0 4-64 0,0-1 8 0,0 1-16 16,0-3-8-16,8-3-520 16,2-1 64-16,1 0-97 31,-1 0-271-31,0-5-192 0,-1-5 400 0,-3 2 344 15,-2 2 256 1,2 4 24-16,-6 2 16 0,2 0 168 0,-2 0 64 16,0 2 240-16,0 8 368 15,0 1-248-15,0 0-208 16,0-1-248-1,0-2-152 1,0-2-480-16,0-6-1304 0,6 0-2193 16,-1-5-120-16</inkml:trace>
  <inkml:trace contextRef="#ctx0" brushRef="#br0" timeOffset="38621.209">18062 395 4488 0,'0'0'2889'0,"0"0"-1385"0,0 0-391 15,0 0-265-15,0 0 312 16,0 0-32-16,0 0-159 15,0 131-337-15,0-99-208 0,-2-2-224 16,-3-5-120-16,3-5-8 31,-1-3-72-31,3-3-160 0,0-8-952 16,0-2-1777-16,0-4-4073 0</inkml:trace>
  <inkml:trace contextRef="#ctx0" brushRef="#br0" timeOffset="38926.2264">18245 523 3728 0,'0'0'5041'0,"0"0"-3016"16,0 0-105-16,0 0-567 15,0 0-769-15,0 0-376 16,0 0-200-16,-76 44-8 15,55-31 120 1,6-1-120-16,1-2-48 0,6-2 48 16,3-2 8-16,3-2 232 0,2-3-48 15,0 2-184-15,0-1 40 0,0 2 16 31,2-1 64-31,9 2-112 0,1-1 64 16,1 0 0 0,1 0 24-16,-1-2-32 0,3-1 0 15,-1 2-40-15,5-3-32 0,-7 0-1584 16,-1 0-5970-16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2:55:37.5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14562 2357 128 0,'0'0'592'0,"0"0"-72"0,0 0-48 31,118 0-200-31,-101 0 32 0,-1 0-64 16,-5 0 144-16,1 0 40 15,-2-7 544-15,3-5 281 16,3-5-369-16,2 0-352 0,2-1-96 16,-4 2-96-16,-1 2 64 15,-6 4-176 1,-2 4 48-16,-4 2-96 15,-1 4-16-15,-2 0-72 16,-12-3-88-16,-12 2-5969 0</inkml:trace>
  <inkml:trace contextRef="#ctx0" brushRef="#br0" timeOffset="669.0383">14905 2221 9089 0,'0'0'2737'0,"0"0"-1921"0,0 0 673 0,0 0 71 15,0 0-776-15,0 0-632 0,-146 106-32 16,94-53-112-1,-2 1 208-15,2-1-112 16,6-8 104 0,3-4 112-1,7-10-72-15,8-6-72 0,8-9 88 0,4-6-24 0,7-6-39 0,5-2 119 16,4-2 72-1,0 0-136-15,0-6-256 16,25-34-392-16,8 0-2145 16,3-3-3872-16</inkml:trace>
  <inkml:trace contextRef="#ctx0" brushRef="#br0" timeOffset="1263.0722">15908 2219 6769 0,'0'0'4609'0,"0"0"-3353"16,0 0-936-16,0 0 176 0,0 0 169 16,0 0-49-16,50 55 80 31,0-10-16-31,8 7 304 0,4 3 232 15,-2-3-383 17,0-6-185-32,-9-7-352 0,-4-11-176 0,-11-6 48 0,-7-6-168 0,-11-7 48 15,-9-6-48-15,-3 0-8 16,-4-3-664-1,3-9-977-15,-3-11-479 0,-2-4-3625 16</inkml:trace>
  <inkml:trace contextRef="#ctx0" brushRef="#br0" timeOffset="1493.0854">16465 2286 7641 0,'0'0'2977'0,"0"0"-1873"0,0 0-712 15,0 0 528 1,0 0 481-16,19 104-497 0,1-62-200 0,0 3 80 31,4-5 16-31,-1-3-232 16,0-2-176-16,-5-5-151 0,-5-4-17 15,-7-6-72-15,-1-8-24 16,-5-4 8 15,0-4 184-31,-3-4 464 0,-26 0 40 0,-15 0-824 16,-63 6-656-16,11 0-1417 15,-4 0-2608-15</inkml:trace>
  <inkml:trace contextRef="#ctx0" brushRef="#br0" timeOffset="2490.1424">13303 2717 8793 0,'0'0'1945'16,"0"0"-1049"-16,0 0 80 31,-138 52-216-31,86-4-192 0,5 17-295 0,3 7-89 0,11 6 208 15,6-3-24-15,8-8 80 0,12-10 72 16,6-14 16 0,1-8-40-16,0-13-112 15,4-8 8 1,10-8-152-16,1-5-32 0,3-1-8 31,0-1-160-31,2-19-40 0,-4-4-496 0,-7-9-672 0,-5 1-232 16,-4 0-561-1,0 4-343-15,-13 4 424 16,-5 8 1151-16,0 4 729 15,0 2 208-15,4 3 753 0,6 1 639 32,4-1-8-32,4 1-503 0,0-2-417 0,6-1-456 0,19-2-120 31,8 2-96-31,3-4-8 15,1 3 8-15,0-1 0 0,-6 4-168 16,-10 1-288-16,-4 0-57 16,-9 4 161-1,-4 0 232-15,-4 0 120 0,0-2 504 0,0 2 217 16,-2 0-17-1,-6 0 200-15,-3 2-200 16,-3 0-208-16,-1 20-472 0,-3 12 24 16,-3 10-48-1,6 2 8-15,1 3-8 0,6-6 0 31,5-3-96-31,1-5-472 0,2 1-768 16,0-9-913-16,0-10-2888 0</inkml:trace>
  <inkml:trace contextRef="#ctx0" brushRef="#br0" timeOffset="2794.1598">13253 3201 7017 0,'0'0'1784'16,"0"0"-271"-1,0 0 383-15,0 0-456 0,0 0-527 0,128-43-417 16,-95 27-96-16,-1 0-96 0,-6 0-216 15,-6 0-24-15,-6 4-56 32,-12-1 8-32,-2-2-16 15,0 1 0-15,-18 1-192 0,-5 7 88 16,-3 6-112-16,-3 0 208 15,-2 11 8-15,2 14 0 16,4 4 80-16,5 5-32 0,7 3-32 31,6-3-16-15,7-1 0-16,0-5 0 0,0-3-72 0,13-8-448 15,8-10-937-15,14-7-1007 16,-4 0-641-16,-2-14-2168 0</inkml:trace>
  <inkml:trace contextRef="#ctx0" brushRef="#br0" timeOffset="3314.1896">13508 3104 3648 0,'0'0'3249'0,"0"0"-720"16,0 0-593-16,0 0-840 0,0 0-640 16,0 0-16-16,-31 109-160 15,17-70-128 1,3 0-40-16,2-9-24 15,7-7-88 17,2-13 8-32,0-3 8 0,0-7 49 0,0 0-65 0,13-24 120 0,10-12-16 15,6-11 0 1,2-3-104-16,0 0-32 15,-2 6 32 1,-3 10 0-16,-1 15-24 0,-7 12 8 16,-7 7-144 15,-3 8 160-31,2 18 16 0,-4 0-16 0,7 2 0 0,5-6-104 0,5-6-321 0,4-5 81 31,5-10 64-31,1-1 104 16,-2 0 32-16,-4 0 64 0,-11 0 32 15,-1-6 48 16,-9-2 8-31,-4-2 144 0,-2-3 24 0,0 0 112 0,-10-1-112 0,-11 3-24 16,-3 5-24 0,-3 3 8-16,-2 3 64 15,0 0 57-15,5 17 87 16,6 8-112 15,9 3-96-31,7 5-88 0,2-2 0 0,0 0-32 16,13-5-16-16,5-7 0 0,1-6-384 15,4-11-585-15,12-2-639 0,-5-16-1281 16,-4-6-2280-16</inkml:trace>
  <inkml:trace contextRef="#ctx0" brushRef="#br0" timeOffset="3794.217">14027 3046 1872 0,'0'0'3025'0,"0"0"-545"0,0 0 425 16,0 0-313-16,0 0-1071 0,0 0-905 15,0 0-472-15,0 0-136 16,-18 46 80-16,8-17 8 16,5 1-88-1,-3-11 0 1,8-2-8-16,0-8-184 0,0-4-568 15,5-5-297-15,15 0 265 0,7-3 184 16,6-13-264-16,2 0-112 16,3-4 624-16,-1 2 280 15,-2-2 72-15,-8 4 0 0,-7 0 136 16,-9 3 200-1,-8 0 424-15,-3 5 320 16,0 2-168-16,-8 2-192 0,-9 4-223 16,-4 0-153-16,2 10-224 15,-1 8-104-15,1 2-8 16,6 2-16-16,5-3-72 15,4-2 72 1,4-4 8-16,0-6-80 16,0-5-40-16,10-2-417 0,11 0 233 15,0-9-16-15,4-8-152 16,-2 2 96-16,-6 3 216 0,-5 5 160 15,-8 7 8 1,-4 0 160-16,0 0 144 31,0 7 304-31,0 5-160 0,0-3-280 0,0-5-176 0,0-4-488 16,13-2-1576-16,9-18-2265 15,3-6-1000-15</inkml:trace>
  <inkml:trace contextRef="#ctx0" brushRef="#br0" timeOffset="4032.2306">14528 2803 6345 0,'0'0'2712'0,"0"0"-983"0,0 0-265 16,0 0-880-16,0 0-192 0,-25 129-24 31,5-67-48-31,3 4 137 16,-1-6-65-16,5-10-152 0,2-7 0 15,10-14-32-15,1-7-88 0,0-5-8 16,0-7 0-16,9-5 88 16,7-3 64-16,6-2-88 15,9 0-176 1,26-24-304-1,-5-5-1720-15,-5-2-7106 0</inkml:trace>
  <inkml:trace contextRef="#ctx0" brushRef="#br0" timeOffset="5305.3034">16517 2932 6889 0,'0'0'2384'16,"0"0"-703"-16,0 0-137 15,0 0-632 1,0 0-648-16,0 0-264 0,0 0 88 16,0 114 24-16,0-66-32 15,0-2-24-15,-4-4-56 0,2-8 8 16,0-5 0-1,2-7 9 1,0-11-9-16,0-2-8 0,0-7-561 16,0-2-799-16,0-8-792 15,0-10-3186-15</inkml:trace>
  <inkml:trace contextRef="#ctx0" brushRef="#br0" timeOffset="5480.3134">16515 2964 3544 0,'0'0'2513'0,"0"0"-1105"0,0 0-400 16,0 0 337-16,0 0 15 15,70 86-152-15,-46-40-200 0,-2 2-191 16,-1-1-265-16,-2-7-256 0,-3-7-144 31,-3-3-40-15,1-11-104-16,-1-7-8 0,3-8-472 15,13-6-1241-15,-2-18-919 0,-3-6-2289 0</inkml:trace>
  <inkml:trace contextRef="#ctx0" brushRef="#br0" timeOffset="5756.3292">16939 2885 5089 0,'0'0'2080'0,"0"0"-496"16,0 0 353-16,0 0-409 15,0 0-848-15,0 0-512 0,-47 103 56 16,21-45 128-1,-6 4-120 1,5-6 25-16,3-7 71 0,3-11-176 16,8-11-144-16,7-10 0 0,2-8-8 15,4-6-120-15,0-3-737 31,0 0-271-31,2-36-1680 16,9 2-1593-16,-1-5 1944 0</inkml:trace>
  <inkml:trace contextRef="#ctx0" brushRef="#br0" timeOffset="5898.3374">16863 2948 640 0,'0'0'1728'0,"0"0"24"31,0 0 41-31,0 0-233 0,0 0 72 16,0 0-71-16,0 0-129 15,0 0-320 1,84 140-151-16,-84-94-297 15,0 0-416-15,0-3-144 0,0-6-104 16,0 1-912-16,6-7-1569 16,0-12-3544-16</inkml:trace>
  <inkml:trace contextRef="#ctx0" brushRef="#br0" timeOffset="6289.3597">17057 3142 5433 0,'0'0'3288'15,"0"0"-1871"-15,0 0-625 0,0 0 456 16,0 0-336 0,-11 106-480-16,9-73-248 15,-1-5-32-15,3-6-136 16,0-7 48-16,0-2-56 0,0-9 8 15,0-4 40-15,0 0 1 0,7 0 95 16,4-18 0-16,5-10 40 16,1-4-192-1,4-2-48 1,-2-1-160-16,-5 11 200 0,-5 6 8 15,-4 8 272-15,-2 6 560 16,-3 2-280-16,0 2-296 0,0 0 40 16,0 0-248-16,0 12 48 15,0 2-88-15,0 3 8 31,0 1-16-31,0-3-424 16,8-1-432-16,5-5-641 0,1-6-1031 16,-6-3-2609-16</inkml:trace>
  <inkml:trace contextRef="#ctx0" brushRef="#br0" timeOffset="6471.3701">17286 3128 3512 0,'0'0'2497'16,"0"0"-177"-16,0 0-431 31,0 0-497-31,0 0-552 16,116-12-456-1,-91 12-144-15,-3-2-64 0,-2 1-176 0,2-8-608 0,-6 1-976 16,-5 0-2521-16</inkml:trace>
  <inkml:trace contextRef="#ctx0" brushRef="#br0" timeOffset="6676.3819">17414 2936 3488 0,'0'0'2241'0,"0"0"-1073"16,0 0-64-16,0 0-152 16,0 0 289-16,0 0-305 0,-18 124-72 31,15-82-144-31,-1-2-288 31,0-2-152-31,4-4-224 0,0-3-56 0,0-7-736 0,0-8-2000 16,8-6-5274-16</inkml:trace>
  <inkml:trace contextRef="#ctx0" brushRef="#br0" timeOffset="7089.4055">17625 3130 4705 0,'0'0'3200'16,"0"0"-943"-16,0 0 63 0,0 0-487 16,0 0-753-16,0 0-232 0,-105-20-408 15,83 44-216 1,2 8-144-1,4 4-24-15,7 0-56 16,8-1 8-16,1-7-16 0,0-4-56 16,0-5-88-16,10-9-152 0,6-3-96 15,2-7 40 16,4 0 8-31,3-9 8 0,2-12-88 16,-1-8-80-16,-4-2 215 16,-2 1 161-16,-6 3 136 0,-7 8 8 15,-3 4 280-15,-4 9 441 16,0 5-49-16,0 1-168 0,0 0-264 15,0 3-248-15,0 16-184 32,0 2-8-32,0 5-384 0,1 1-801 15,16-1-839-15,-1-7-2129 16,1-6-848-16</inkml:trace>
  <inkml:trace contextRef="#ctx0" brushRef="#br0" timeOffset="7293.4172">17790 3058 3408 0,'0'0'1721'0,"0"0"-337"16,0 0-320-16,0 0-392 0,138 22-336 15,-107-18-200-15,-4-2-136 16,-2-2-528-16,-12 0-1344 0,-6 0-2241 16</inkml:trace>
  <inkml:trace contextRef="#ctx0" brushRef="#br0" timeOffset="7654.4378">17870 2992 2496 0,'0'0'1872'0,"0"0"-327"0,0 0 327 15,0 0-448-15,0 0-343 31,0 0-353-31,-73 138-32 0,64-99-112 32,3-6-224-32,0-3-136 0,6-10-136 0,0-5 8 0,0-8-96 15,0-4-160-15,12-3-376 0,3 0 48 16,8-18-304-1,4-3-528 1,-1-1 79-16,3 1 433 0,-7 2 576 31,-2 7 232-31,-9 6 344 0,-1 6 384 0,-8 0 249 16,-2 0 95-16,0 11 160 0,0 8-240 0,0 3-296 31,0 2-248-31,-4 1-263 16,-4-6-65-16,3-2-112 0,4-8-8 15,1-2-361 16,-2-7-527-31,-1 0-528 0,-1-9-1361 0,0-6-4232 0</inkml:trace>
  <inkml:trace contextRef="#ctx0" brushRef="#br0" timeOffset="7849.449">17971 2956 224 0,'0'0'7585'31,"0"0"-5664"-31,0 0-609 0,0 0-112 16,0 0-1200-16,0 0-128 15,2 30-1352-15,2-16-3665 0</inkml:trace>
  <inkml:trace contextRef="#ctx0" brushRef="#br0" timeOffset="8099.4633">18100 3157 4865 0,'0'0'1688'0,"0"0"-648"31,0 0 416-31,-54 110-191 0,41-76-489 0,4-6-256 15,4-5-144-15,5-8-96 0,0-7-24 16,5-8 40-16,11 0-40 16,4-2 96-16,-1-17-72 15,2-1 16-15,-4-5-167 0,-1 3 159 31,-7-1 8-31,-5 4-16 16,-4 1-104-16,0 4-176 0,-35 2-96 16,1 2-1377-16,1 3-2944 0</inkml:trace>
  <inkml:trace contextRef="#ctx0" brushRef="#br0" timeOffset="8602.492">18269 3196 160 0,'2'0'5689'0,"0"0"-3945"32,0 2 185-32,1 2-49 0,-3 3-784 0,0-2-304 15,0 5 1-15,0 4-49 16,0 0-168-16,0 3-200 15,0 1-248-15,0-1 88 0,0 0-160 16,-5-3-48 0,1-3 72-1,1-3-80 1,1-3 48-16,0-3-32 0,2-2 48 0,-2 0 176 0,0 0-112 15,0-4 24-15,2-8-152 16,0-2 8-16,0-3-8 0,0-1-48 31,2-1 40-31,9-4 0 16,5 1 0-1,-1-1 0-15,5 1 0 0,3-1 8 0,2 5-8 16,-2 0 0-16,2 4-8 0,-3 4 8 16,-2 2-56-16,-4 4 64 31,-3 4-96-31,-1 0 96 15,-4 0 8-15,0 4-8 0,3 13-8 32,-7 2 8-32,-4 9 248 0,0 4 176 0,0 3-80 0,-2 1-120 15,-12-1-224-15,-13 4-368 31,5-11-1816-31,2-12-8763 0</inkml:trace>
  <inkml:trace contextRef="#ctx0" brushRef="#br0" timeOffset="12421.7105">15007 3034 232 0,'0'0'7321'0,"0"0"-5168"0,0 0-769 15,0 0 336-15,-9 0-447 16,-6 0-737-16,-3 8-368 15,-7 4-64 1,0-2 40-16,4 2-144 16,-2-4 0-1,2 0 40-15,5-4 80 0,-3 0-112 0,6-2 296 0,2 0 128 16,2-2-184-16,2 3-8 15,3-3-48 1,2 0 88-16,2 0-256 16,0 1-24-16,0 4-48 15,0 3-88 1,17 7 136-16,10 6 0 0,4 0 96 0,5 5-40 15,-1 1 88-15,-4-4-144 0,-2 0-24 32,-4-2-32-32,-7 0-392 15,-2-3-808-15,-5-4-1305 16,-6-6-4728-16</inkml:trace>
  <inkml:trace contextRef="#ctx0" brushRef="#br0" timeOffset="12959.7412">15100 3187 4256 0,'0'0'2889'16,"0"0"-1617"-16,0 0-624 0,0 0-311 15,0 0-337-15,0 0-129 16,0 0-847-1,0 0-336 1,-13-23 168-16,13 23 728 16,0 0 416-16,0 0 184 0,0 6 808 0,9 2 144 15,13 1 240-15,7 0-255 31,11 2-201-31,10-2 88 0,3-1-320 16,2 0-80-16,3-3-96 16,-4-1 145-16,0-4-193 0,-4 0-80 15,0 0-32-15,-3 0-88 16,-5 0-56-16,-4 0-32 31,-5 0-168-15,-2 0 56-16,0 0-64 0,3 0 8 0,1 0 120 15,6-4-128-15,1-1 80 0,1 0-72 16,-3-2-8-16,-5 1 0 15,-6 1-16-15,-8 0-104 16,-8 3-32 15,-9 2 144-31,-4 0 0 0,0 0 8 0,0-1 0 0,0 1-16 16,-23-3-600-16,4 3-1209 0,-4-2-3624 15</inkml:trace>
  <inkml:trace contextRef="#ctx0" brushRef="#br0" timeOffset="13427.768">15927 3008 6105 0,'0'0'2032'0,"0"0"-1288"16,0 0 65 0,0 0 191-16,0 0 8 0,0 0-344 0,87 74-64 15,-56-48 88-15,0-2-255 31,-4-2-209-31,-2-3 32 0,-3-5-80 16,-2-3-48-16,-4 0 0 16,-3-4-40-16,-4 0-8 15,-2-2 0 1,-3-1-64-16,-1 2 88 0,-3-2 8 0,0 5-40 15,0-1 504 1,-7 4 200-16,-15 2 16 0,-8 3-464 16,-9 4-80-16,-29 8-248 15,11-2-1072-15,8-8-3409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2:15:29.1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3105 10776 4560 0,'0'0'2321'16,"0"0"-1265"-16,0 0-400 0,-40 105 24 16,28-60-247-16,4 4 135 15,-1 1 184-15,2-4-80 16,0-2-80-16,-2-8-40 0,3-5-144 15,-1-10-24-15,0-5-72 16,3-6-119 0,2-6-65-16,-1-4-24 0,3 0-48 15,-2-8-56-15,2-20-264 16,0-12-73-16,0-8-87 15,0-4 64-15,5 0 72 0,3 6 40 16,1 6 120 0,0 5 120-1,0 8-40-15,1 9 48 0,0 10-16 0,3 8-96 16,6 0 0-16,7 15 112 15,6 15 152-15,3 9 80 16,-2 3 0 0,1 0-32-16,-5-6-96 15,-4-3-24 16,-3-8-72-31,-5-4 0 0,-3-6 0 0,-5-1-8 0,-9 0-424 0,0-2-944 16,0-3-3145-16</inkml:trace>
  <inkml:trace contextRef="#ctx0" brushRef="#br0" timeOffset="466.0267">3116 10984 2576 0,'0'0'2841'31,"0"0"-1361"-31,0 0-384 0,0 0-112 0,0 0-463 16,0 0-161-16,0 0-144 31,2 134-8-31,7-87 120 0,0 6 0 0,2 5 136 15,1 6 56-15,3 6-152 16,-1 9 616-16,1 3-159 16,3 2-145-16,-1 0-376 0,1-2-152 15,3 3-56-15,-4-8-88 16,1-7 32 15,-3-9-40-31,1-13-72 0,-5-10-56 0,0-11-24 16,-4-13 16-16,-2-3-32 15,-3-5 64-15,-2-4 48 0,0-2-96 16,0 0-233-16,0 2-119 15,0 8-264-15,0 1-1016 0,-9-3-3025 32</inkml:trace>
  <inkml:trace contextRef="#ctx0" brushRef="#br0" timeOffset="774.0443">3217 12134 6489 0,'0'0'1608'0,"0"0"-856"16,0 0 289-16,64 113-209 16,-28-57-472-16,1 2-208 0,-3-7-136 15,-3-4 40 1,-7-11-56-1,-3-12 128-15,-6-10 264 16,-6-12 96-16,-2-2 48 16,0-14 320-16,-3-24-15 15,-3-11-561-15,2-10-280 16,-3-27-801-16,0 15-1103 0,0 11-3433 15</inkml:trace>
  <inkml:trace contextRef="#ctx0" brushRef="#br0" timeOffset="1755.1004">2385 13166 6825 0,'0'0'2032'0,"0"0"-335"16,0 0-353-16,0 0-808 0,0 0-280 0,22 163 80 16,14-90-64-16,4 0-184 15,-4-4 208 1,-5-10 65-16,-4-6-57 0,-8-12 8 15,-3-5-96 1,-3-13-32-16,-3-7-80 16,-6-8-32-16,-2-8-72 0,1 0 0 15,-3-22-8-15,0-18 0 0,0-16-96 16,0-12-64-16,0-4 24 31,0 0 80-31,0 7 56 16,8 13 8-16,4 14 0 0,-1 15 8 15,-3 12-8-15,4 9-8 0,-1 2 0 16,2 5 0-16,5 16 8 15,3 10 8-15,-2 8 0 0,1 5 0 32,1 0-8-17,-4-4-8-15,1-5 0 0,-3-9 0 0,-1-8 0 16,-5-11-40-16,-4-4-8 15,1-3 8-15,-4-13 48 16,-2-20 112-16,0-11 56 0,0-13 16 31,0-7 80-31,-5-4 96 16,-3 0 40-16,1 4-8 0,5 10-128 15,0 15-112-15,0 15-104 16,2 16-48-16,-3 8-320 0,3 24-968 0,0 12-1305 16,-2 1-2848-16</inkml:trace>
  <inkml:trace contextRef="#ctx0" brushRef="#br0" timeOffset="2130.1219">3009 13496 4176 0,'0'0'1905'15,"0"0"-297"1,0 0 241-16,0 0-297 0,0 0-664 0,0 0-296 16,104 19-152-16,-81-32-16 15,0-6-168 1,-6-5-128-16,-4 0-80 15,-2-2-40-15,-4 2 0 16,-7 4-8-16,0 2-80 0,0 4 80 31,-9 3 8-31,-9 5-8 0,-3 6 0 0,-4 0 48 16,2 13-40-16,4 16-8 0,1 10 8 31,7 10 64-31,3 2 153 16,8-1 119-16,0-6 248 0,0-8-184 15,14-7-200 1,1-9-104-16,4-7-96 0,-4-11-8 0,1-2 0 15,-1 0-448-15,-3-5-392 16,-2-31-657 0,-1 2-1079-16,-4 0-2441 15</inkml:trace>
  <inkml:trace contextRef="#ctx0" brushRef="#br0" timeOffset="2489.1424">3254 13475 3632 0,'0'0'2041'16,"0"0"-73"-1,0 0-247-15,0 0-577 0,0 0-512 16,0 0-344-16,0 0-88 0,0 0-48 15,113-86 136-15,-106 62-208 16,-4 4-80 0,-3 2-216-16,0 2 24 15,-3 6 176-15,-12 4 16 16,-3 6 160-16,-2 0 144 15,0 14 8-15,0 14-136 0,0 7 112 16,1 8 208-16,7-3 48 0,3 2-183 16,9-6 7-16,0-1-192 31,2-6-72-31,15-4-24 15,4-6-24-15,1-7-48 16,0-3 0-16,0-9 0 0,1 0 24 16,-3 0-32-16,0-18-264 0,-4-8-288 15,-1-2-617-15,-5-7-447 31,-4-2-624-31,-6-20-713 16,0 11 8-16,0 3 425 0</inkml:trace>
  <inkml:trace contextRef="#ctx0" brushRef="#br0" timeOffset="2681.1534">3352 13172 1120 0,'0'0'1400'0,"0"0"144"16,0 0 361-1,0 0 247 1,0 0-495-16,0 0-665 16,-27-44-16-16,32 78 176 0,8 11-56 15,3 7-143-15,2 4-233 0,-1 0-400 16,1 0-144-16,1-4-72 15,-2-5-96 1,-3-9 0 15,-1-11-8-31,0-4-456 0,-4-19-1008 0,-2-4-1073 0,-5 0-4296 0</inkml:trace>
  <inkml:trace contextRef="#ctx0" brushRef="#br0" timeOffset="3018.1727">3612 13122 7369 0,'0'0'2153'0,"0"0"-625"31,0 0-368-31,-53 115-544 16,40-74-368-16,2 3-152 0,0-2-88 31,1-7 48-31,3-3-56 0,2-5 8 0,0-6 8 0,-2-4 184 16,2-5 120-16,1-5-23 15,2 0 167 1,2-6 56-16,0-1-160 15,0 0-192-15,2 0-168 0,16 0 0 32,4-5 8-32,7-5 72 15,2-1-64-15,0 1 32 0,6 2-48 0,-2 6-280 16,16 2-968-16,-8 5-977 15,-3 6-4184 1</inkml:trace>
  <inkml:trace contextRef="#ctx0" brushRef="#br0" timeOffset="3577.2046">4328 12954 4416 0,'0'0'5986'16,"0"0"-4242"-1,0 0-616 1,0 0-159-16,0 0-161 0,-9 112-288 15,16-67-232-15,6 1-48 0,0-5 0 16,1 0-120-16,-3-9-48 16,0-6-24-16,-2-7-48 0,-5-4 0 31,1-7-80-16,-3-6-440-15,0-2-784 0,0-22-729 0,0-10-1039 16,2-4-3418-16</inkml:trace>
  <inkml:trace contextRef="#ctx0" brushRef="#br0" timeOffset="4025.2303">4530 12585 4961 0,'0'0'2224'0,"0"0"-392"0,0 0 89 0,0 0-201 0,-21 130-295 0,16-76-353 16,2 7-128-16,1-2-128 15,2 2-328 1,0-1-208-16,0 1-136 16,16-5-64-16,2-5-72 15,2-4 48-15,3-11-56 31,0-10 0-31,4-8-8 0,-2-9-80 16,1-9-96-16,4 0-80 0,-3-9-8 16,0-11-104-16,-4-6-72 15,-2-2-40-15,-5 2 56 0,-10-1 104 16,-4 6 240-16,-2 0 88 15,-6 7 320 1,-21 0 384-16,-8 2 24 0,-8 5-232 0,-4 1-216 31,0 3-152-31,3 3-128 16,4 0-160-16,9 10-784 15,2 11-968-15,11-4-1337 0,7-5-6625 0</inkml:trace>
  <inkml:trace contextRef="#ctx0" brushRef="#br0" timeOffset="33569.9201">2635 14309 3280 0,'0'0'1545'0,"0"0"-713"15,0 0 288 1,0 0 336-16,0 0-119 0,0 0-393 16,0 0-280-16,0 0-208 15,9 0-216-15,15 0-240 16,18 0 440-16,21 0-104 0,30 0 272 0,36 0-88 31,35-10-167-31,13-17-9 16,-3-12 40-16,-6-5-104 0,-14-2-128 15,4 0-96-15,0-4 8 16,-3 2 136-16,-5 6 32 15,-12 9-152-15,-27 13-64 0,-29 10-16 32,-24 9 0-17,-17 1-40-15,-1 0 32 0,-5 0 8 16,-1 4-48-16,-16 1-8 0,-7 0 56 15,-9-1 8-15,-6 1-8 0,-21 1-152 16,-13-1-2761-16</inkml:trace>
  <inkml:trace contextRef="#ctx0" brushRef="#br0" timeOffset="37934.1697">1654 11997 416 0,'0'0'4481'0,"0"0"-2553"0,0 0 360 16,0 0-319-16,0 0-745 16,-14 21-640-1,8 8-352-15,-3 18-72 16,1 9 160-16,-4 4-64 15,1-2-23-15,3-8-33 16,2-7 56-16,2-14-104 0,0-8 56 0,2-10 64 16,2-6 240-1,0-4 144-15,0-1 112 16,0 0-48-16,0 0-72 15,0 0-151-15,0 0-233 16,0 0-264-16,6-3-120 16,19-6-8-1,8-3 120-15,10-2 8 16,3 1 8-16,-1 1-8 15,-3 0-48-15,-4 2-56 0,-7 4-129 16,-6 0-47-16,-7 2 40 0,-5-1 40 16,-4 1-152-16,-3 0 24 15,-3 2-368 1,-3-6-368-1,0 2-377-15,-3-2-1567 0</inkml:trace>
  <inkml:trace contextRef="#ctx0" brushRef="#br0" timeOffset="38211.1856">1808 12204 7113 0,'0'0'2937'0,"0"0"-1705"16,0 0 432-16,0 0-319 15,0 0-729 1,-12 108-312 0,12-67 88-16,0-1-152 0,0-2-80 0,0-5-144 15,0-10 80-15,0-5-88 16,0-7 48-16,0-6-56 0,0-4 0 15,0-1 0-15,0 0-128 32,0 0-584-17,0-1-609-15,8-11-1127 0,0-2-2665 0</inkml:trace>
  <inkml:trace contextRef="#ctx0" brushRef="#br0" timeOffset="39511.2599">2012 12136 5249 0,'0'0'2408'16,"0"0"-1344"-1,0 0-39-15,0 0 303 0,0 0-224 0,19 132-320 16,-8-88 112 15,0-6-167-31,-2-7-377 0,0-11-136 0,0-6-152 0,-5-7-8 0,1-2-48 31,-3-5-8-31,2 0 0 16,1-8-152-16,-1-18 8 0,6-9 136 16,-2-7 8-16,3 4-200 0,-1 6-8 31,-2 10 136-31,1 10-48 0,-3 12-160 15,4 0-57 1,-2 8 169-16,3 12 168 0,-1 4 96 16,1 1-88-16,-5-8 88 15,4-1-96-15,-4-7 0 0,3-9-128 16,-3 0-328 15,4 0 128-31,-1-17 24 0,-3-3-40 16,3-4 48-16,-2 4-128 0,-3 7-336 15,1 3-168-15,-3 7 191 0,0 3 33 16,2 0 352-16,1 0 280 15,2 0 72-15,0 0 80 0,0 0 152 32,3 0 72-32,2-8 216 15,-2-2 33-15,-1-2-89 0,1-2-136 16,-2 2-64-16,-3-3-64 15,-3 6-88-15,-2-3 16 0,0 4-8 0,0 0-32 16,0 1 56-16,-10 6-136 31,-3 1-8-15,2 0-200-16,-2 12 16 0,4 14 32 15,-1 6 80-15,5 4 72 0,0 0 0 16,5-3-8-16,0-10 0 0,0-7-8 16,0-7-64-16,0-9-288 31,10 0-889-31,2-3 57 15,4-13 568-15,1 0 168 0,2 3 152 16,1 2 192-16,-3 3 120 0,1 2 128 16,0 2 288-16,0-4 384 15,-2-1-24-15,-1-6 129 31,-4-1-89-15,-1-1-304 0,-4-4-256-16,-4 0-96 0,-2 2-40 0,0 0-40 0,0 4-80 0,-13 5-88 15,-1 4 8-15,-1 6 16 0,-1 0-168 16,3 11 80-1,-1 14-24 1,6 7 160 15,1 6 16-31,5-2-56 0,2-2 56 0,0-5 72 0,6-9-72 0,7-9-24 16,4-4-24-16,0-7-104 0,-1 0-472 15,-1-11-57 1,1-12-455-16,-3-8-248 16,-1-1-1089-16,-4-3 409 31,-5-1 800-31,-3 1 1264 0,0-3 0 0,-5-2 1056 0,-11-3 48 15,3 5 328-15,5 7-175 16,0 11-137 0,4 7 176-16,4 9 16 0,0 4-527 15,0 8-609-15,0 18 144 16,12 13 320 15,0 6-32-31,2 5-8 0,2 0 40 0,-4-6-128 0,0-1-272 0,1-6-184 31,1-6-56-31,-1-6-792 0,1-10-1104 16,-3-7-2049-16,-5-8-2968 0</inkml:trace>
  <inkml:trace contextRef="#ctx0" brushRef="#br0" timeOffset="39761.2742">2752 12053 6265 0,'0'0'2384'0,"0"0"-311"16,0 0-425-1,0 0-952-15,0 0-528 0,-44 33-112 16,33-16-48-1,2 0 0-15,2-3 16 0,1-2-16 0,4-6 0 16,2-2 0-16,0-2 0 16,0 2-8-16,0 0 0 15,12 0 256 1,7 0 72-1,3 0-39-15,2-2-41 0,5 1-96 16,4-2-120-16,6-1-32 0,26 0-897 16,-10 0-687-16,-4 0-6402 15</inkml:trace>
  <inkml:trace contextRef="#ctx0" brushRef="#br0" timeOffset="41619.3805">5515 12834 5737 0,'0'0'2528'0,"0"0"-1680"0,0 0-367 15,0 0 367-15,0 0-176 16,0 0-568-16,0 0 232 15,60 5 320-15,-24-5-160 0,7 1-40 32,3 3-96-32,8-4-112 15,6 0-120-15,11 0 281 0,12 0 367 16,23-18-248-16,31-12-216 15,-10-1-168-15,-11 3-48 16,-18 5-96-16,-23 2 16 0,8 1-16 16,2 0 128 15,-12 2-120-31,-11 4 80 0,-8 2-88 0,-12 6 0 15,-9 0 8-15,-6 2 0 0,-7 0 0 16,-4 0 40-16,-7 2-48 16,-2 0 8-16,-5 0 8 0,0 0 64 15,0 0-8 1,0-7-64-1,5-2 112-15,2-9-24 16,1-6-40-16,4-6 16 0,0-4-64 0,1-2 0 16,-1 1 16-1,-1-1-16-15,1-1 56 0,-3-4-56 0,-1-7 0 31,0-7 0 1,1-10-8-32,-5-8-160 0,4-7 24 0,-4 0-96 0,3 2 64 0,-2 11 56 15,0 10 104-15,-3 10 8 0,-2 10 8 16,1 6 136-16,-3 7 8 31,0 2 56-31,0 7-24 31,0-2-96-31,0 1-40 0,-5 2-48 0,1 2 0 0,1 1-104 16,3 3-112-16,0 5-24 0,-2-1 48 15,2 4-24-15,0 0 16 32,-2 0 40-32,2 2 0 15,0-2-184-15,0-4-136 16,0-2-176-16,0-5-41 15,0-2 145-15,0-2 136 0,0 4 192 0,0 3 224 0,0 6 144 16,0 2 528 0,0 2 144-1,0 0 73-15,0 0-9 16,-3 0-56-16,-3 7-328 31,-3 8-384-31,-4 3-104 0,4 3 0 0,-2 10-8 0,-3 3 8 0,-1 3 56 16,-3 7-64-1,-3-1 8-15,2-2 48 16,1-10-48-16,3-6 64 15,5-12-64-15,6-6 56 32,1-6 24-32,3-1-72 0,0 0-16 0,0 0-200 0,0-12-240 0,3-8 64 31,8-6 32-31,2-4 48 15,3 0 56-15,-1 0 176 0,2 3 16 16,-4 0 40-16,-1 1 8 16,5-1 8-1,-5 2-8-15,2-3 8 0,-1 0 8 16,-1-1-8-1,-5 4 40-15,-1 0-40 16,-2 7 0-16,-4 7 80 0,0 3 240 16,0 3 224-16,0 5-24 15,0 0-184-15,3 0-288 0,4 0-56 31,2 13-232-31,8 8 232 16,3 3 472 0,1 7 16-16,0-2 161 15,0 2-273-15,-1-3-120 0,-5 0-144 16,1 0-112-16,-5 14-592 31,-5-6-1665-31,-6-5-3400 0</inkml:trace>
  <inkml:trace contextRef="#ctx0" brushRef="#br0" timeOffset="75533.3203">10109 9924 7033 0,'0'0'1848'0,"0"0"-927"15,0 0 455-15,0 0 168 0,0 0-432 16,-19 0-415-16,19 0-153 0,-2 0 120 31,2 0-64-31,0 0-168 16,0 0-104-16,0 0-88 0,0 0-168 15,0 0 0-15,0 0-8 32,0 0-16-32,0 0-48 0,0 0 8 0,0 0 0 0,0 0 48 31,0 0 8-31,0 0 40 0,0 0 0 15,0 0 72-15,0 0-40 16,0 0 24-16,0 0-48 16,0 0-104-1,6-2 0-15,5-4 120 0,3 0 81 0,1 0-145 16,0 2-16-16,1 0-32 0,0 1-16 31,2-2 0-31,-2 3 8 16,1 0 0-16,1 0 0 0,3 0 40 15,-2-2-48-15,1-2 16 16,3-1 64-16,4 0 112 0,-3 0-40 15,5-4 64-15,-3 1-64 16,2 0-8 0,0 2-64-16,1-1-64 15,0 4 56-15,0-4-16 16,0 4-40-16,3-1 32 0,-3-1 32 0,0 1-72 15,-3 0 0 1,-4 3 0 0,-2-1 0-16,-7 1 8 15,-3 2 0-15,-3 1-16 0,-5 0 8 16,-2 0 0-16,2 0 0 15,-2 0-8-15,0 0-8 0,0 0-56 16,0 0 0-16,0 0 56 31,2 0 8-15,0 0 8-16,0 0 40 0,-2 0-48 0,2 0 56 15,-2 0-8-15,0 0 16 0,0 0 8 16,0 0-16-16,0 0-8 16,3 0-48-16,-1 0-40 31,0 0-32-31,5 0 8 0,0 0 64 15,-2 0 64-15,1 0-56 16,-2 0-8-16,-2 0 0 0,-2 0 8 16,0 0 8-16,0 0 40 31,0 0-40 0,0 0-8-31,0 0 8 0,0 0-16 0,0 0 8 0,0 0-8 0,0 0 0 0,0 0 48 16,0 0-48-16,-6 0-312 0,-7 10-1336 15,-10-1-2825-15</inkml:trace>
  <inkml:trace contextRef="#ctx0" brushRef="#br0" timeOffset="77075.4085">9866 9084 5113 0,'0'0'1408'16,"0"0"-264"-16,0 0 544 31,0 0-119-15,0 0-561-16,0 0-256 0,0 0 8 0,0 0 49 15,0 0-153-15,0 0-64 0,0 0-120 16,0 0-40-16,0 0-224 16,0 0-136-16,0-4-24 31,8-2 96-31,5-2 112 0,1-1-8 15,1 2 0 1,1-3-56-16,3 0-24 0,0-1-40 16,0 2-88-16,-1 3-40 0,-2-1-8 15,-1 3-40-15,-1 3 0 16,-1 1 40-1,2-2 0-15,4 0-40 0,-1-3 48 32,3 4 16-32,0-3-8 0,1 1 40 0,-3 3-40 15,2-1 80-15,-5 1-80 0,-1 0 56 16,-2 0-16-1,1 0-32-15,-1-2-8 16,-1 2 0-16,1 0 40 0,3-3-48 16,1 3 8-1,4-1 0-15,3-1 40 0,0-2 16 16,3-1-64-16,0-1 8 0,-5 2-8 31,-1 0 8-31,-6 3 48 0,-1-2-56 16,-3 2 0-16,-1 1-8 15,2-3 8-15,1 3-8 31,3 0 0-31,1-2 8 0,2 2 0 0,0 0 8 0,-3-1-8 32,-3-2 16-32,-1 2-16 0,-6 1 8 15,-1 0 8-15,-3 0-8 16,-2 0 0-16,0 0-8 15,0 0 16-15,0 0-8 0,0 0 80 16,0 0 33-16,0 0 87 16,0 0-48-1,0 0-24-15,0 0-40 16,0 0 48-16,0 0 24 15,0 0 0-15,0 0-56 0,0 0-72 16,0 0-40-16,-13 25-1272 16,-10 8-3345-1,-6 3-4673-15</inkml:trace>
  <inkml:trace contextRef="#ctx0" brushRef="#br0" timeOffset="78987.5179">11725 9732 3632 0,'0'0'2585'0,"0"0"-1065"31,0 0 145-31,0 0-145 31,0 0-480-31,0 0-432 0,0 0-280 0,0 0 120 0,0 0-16 16,0 0-79-16,0 0 79 0,0 0 120 15,0 0 32-15,0 0-96 31,0 0-48-31,0 0-208 16,0 0-144 0,7 0-32-16,11 0 96 0,4-4-24 0,2 0-40 15,1-1-16-15,0 4 32 0,-4-4-56 16,4 4-40-16,0-1 80 31,-1-1-8-31,1 2 0 16,2-2-72-16,-3 3 56 0,0 0-64 15,-1 0 8-15,0 0 0 0,-4 0 0 16,-1 0 0-16,-2 0 0 0,4 0 8 15,-2 0-8 1,1 0 48 0,2 0-48-1,-2 0 0-15,4 0 8 0,-3 0-8 0,5 0-8 16,-2 0 0 15,2 0 0-31,0 0 104 0,0-2-88 0,-3 2 72 0,-2-1-40 16,0-2-40-16,0-1 80 15,2 3-32-15,-2-4-48 16,1 3 0-16,-3 0 40 0,1 2-40 15,1-1 48 17,-4 1-56-32,2 0 0 0,-3 0 0 0,1 0 0 15,-5 0 0-15,0 0 0 16,-5 0 8-16,2 0 0 0,-4 0 0 15,0 0 0-15,3 0 48 16,-3 0-56-16,1 0-48 0,2 0 0 31,2 0 48-31,-1 0 0 16,4 0 0-16,1 1 0 15,-4-1 48-15,0 0-32 0,-3 0 57 16,-1 0-1-16,-5 0-16 16,0 0 144-16,0 0 264 0,0 0 120 15,0 0-40-15,-2 0-520 16,-45 2-24-1,5 6-2753-15,-12 0-5752 16</inkml:trace>
  <inkml:trace contextRef="#ctx0" brushRef="#br0" timeOffset="80368.5969">11727 8939 2880 0,'0'0'3049'0,"0"0"-1073"32,0 0-87-32,0 0 47 0,0 0-592 15,0 0-456-15,0 0-335 16,0 0-177-16,0 0-192 0,0 0-144 15,0 0-40-15,0 0 0 16,0 0 88-16,11 0 216 16,3-6 312-1,-1 1-200-15,3-2-88 16,-5 2 184-16,-2 1-232 0,2-2 112 15,-2 1-144-15,2-1 56 16,3 0-111-16,1 0-49 16,1-1-24-16,3 5-24 0,2-4 8 31,3 1 16-31,1 1-24 15,2 0-40-15,1 2 16 0,1-2-64 16,2 2-8-16,0 0 8 16,4 2-8-16,-2-2 8 15,-2 2-8-15,3-2 8 0,-3 0 8 16,0-2-8 15,0-2 56-31,-2-2-32 16,0 2-32-16,-3-2 0 0,-1 4 8 0,-5 0 0 0,-5 0-8 15,-1 4 0-15,-7 0-8 16,-3 0 8-16,-1 0 0 15,0 0 0-15,-3 0-8 16,4 0-64 0,-2 0 16-1,2 0-16-15,0 0 72 0,-1 0-56 0,1 0 56 0,-2 0 0 16,-2 0 8-16,0 0 48 15,0 0 40 1,0 0 8-16,0 0 32 16,0 0 16 15,0 0-8-31,-6 0-144 0,-44 24-1216 0,0 4-3361 0,-6 4-6538 0</inkml:trace>
  <inkml:trace contextRef="#ctx0" brushRef="#br0" timeOffset="86182.9294">10350 11328 4336 0,'-2'0'2113'16,"0"0"-673"-16,-2 0 361 16,1 0-185-16,1 0-416 0,2 0-456 15,0 0-320-15,0 0-240 16,0 0-128-1,0 0-56-15,0 11 0 32,7 6 185-32,6 9 111 0,-2 10 64 0,0 8 96 0,1 8-104 15,-6 6-176-15,3 3-72 0,0-3-56 16,-2-2-40-1,2-8 0-15,-1-8-8 16,-1-9 8-16,-3-4 0 16,2-8 0 15,-2-8-8-31,-2-1 0 0,0-4 8 0,-2-4 0 0,2 0 40 0,-2-2-40 0,0 0-8 31,0 0 0-31,0 0-728 16,-4 0-1377-16,-10-12-8921 15</inkml:trace>
  <inkml:trace contextRef="#ctx0" brushRef="#br0" timeOffset="86814.9656">10271 11364 5801 0,'0'0'4041'0,"0"0"-2449"16,0 0 408-16,0 0-359 15,0 0-697-15,0 0-624 16,0 0-280-16,-52 90-24 0,48-55-16 31,-1-4 8-15,1-1 0-1,-2-5 0-15,5-7 56 0,1-11-64 0,0 0 0 0,0-7 8 0,0 0 0 16,0 0-8-16,0 0-224 15,0 0-448-15,0-14-432 16,0-26-673 0,7 1-2152-1,4 1-1840-15</inkml:trace>
  <inkml:trace contextRef="#ctx0" brushRef="#br0" timeOffset="87179.9864">10271 11364 464 0,'23'-84'1952'0,"-23"84"-520"16,0 0 321-16,0 0-193 15,0 0-392-15,0 0-312 0,0 0 129 16,0 0-201 15,0 0-224-31,10 2 176 0,1 8 160 0,5 5-56 16,3 6-71-16,4-2-97 15,-1 6-56-15,0-3-216 0,0 0 0 16,-1-1-176-16,-6-7-80 16,-1-3-32-1,-3-3-24-15,-5-4-32 0,-4-4 48 0,0 0 160 16,-2 0 88-1,0 0-64 1,0 0-288-16,0-14-1232 0,0 0-3145 0</inkml:trace>
  <inkml:trace contextRef="#ctx0" brushRef="#br0" timeOffset="89018.0916">12430 7808 6649 0,'0'0'4073'0,"0"0"-2297"0,0 0 409 16,0 0-297-16,0 0-904 0,-10-1-816 15,10 19-168-15,0 14-176 16,0 5 176-16,12 5 0 0,3 3-8 31,1-7 0-31,1-6 8 0,3-7 0 16,-1-6 0-16,-2-7-16 15,-1-6 8-15,-2-6-120 0,3 0 128 16,0-10 40-16,1-17-40 16,0-6-48-16,0-7-48 15,-2 2-32 1,-5 4 80-16,-4 8 48 15,-1 7-80 1,-4 12 72-16,0 7-128 0,2 0-120 0,0 12-144 0,0 14 328 16,3 4 72-16,1-2 0 15,0-2 0 1,-2-8-8-16,-2-8 0 15,1-4-40-15,-3-6 40 16,-1 0 8 0,2 0 96-16,2-4 280 0,0-14 112 0,-3-7-168 15,2-4-208-15,-2-6-32 0,-2-7-80 31,0 1-272-31,0-1-344 16,0 3-256-16,0 10 72 16,0 9-169-16,0 19-471 31,0 11-672-31,0 20-2265 0,0 2 400 0</inkml:trace>
  <inkml:trace contextRef="#ctx0" brushRef="#br0" timeOffset="89523.1205">12891 8047 3272 0,'0'0'1425'15,"0"0"-249"-15,0 0 272 0,0 0 64 16,0 0-287-16,0 0-465 31,0 0-216-31,0 0-160 0,98-109-176 16,-90 82-136-16,-6 2-56 15,-2 4 112-15,0 3-80 0,0 2 48 16,-8 3-88-16,-5 9 64 16,-5 4-56-16,-1 0-16 0,0 13 0 31,-4 10 0-31,5 8 128 15,5-1 24-15,7-3 72 16,3 0 0-16,3-10-88 0,0-2 40 16,16-7 24-16,4-6-24 15,5-2 57-15,2 0-33 31,1-21-40-31,3-4-160 0,-2-5-360 0,12-20-1017 16,-8 10-1663-16,-6 6-3746 16</inkml:trace>
  <inkml:trace contextRef="#ctx0" brushRef="#br0" timeOffset="90007.1481">13124 7557 3504 0,'0'0'2849'0,"0"0"-481"0,0 0-71 16,0 0-777-16,0 0-1168 31,0 0-248-31,-4 61 40 16,12-18 144-1,-2 6 40-15,-2 1-120 0,-4-3-79 0,2-7 23 0,-2-10-64 16,0-8-88-16,0-10 24 15,0-8 32-15,0-4 8 32,0 0 128-32,0 0 8 0,0-14-152 15,0-6-48 16,0-7-72-31,0 0-112 0,4 3-144 0,7 3 80 0,5 6 87 0,2 6 65 32,4 5-8-32,1 4 24 15,-2 0-24-15,0 16-128 0,-5 7 136 0,-3 5 0 16,-9 1 48-1,-3 2 48 1,-1 1 104-16,0-4 56 0,-7-1 128 16,-9-9 40-16,-2 1 97 0,0-6-25 15,-1-7-40 1,-2-5-184-16,1-1-176 15,-4-10-424-15,6-14-977 0,3 1-2976 32</inkml:trace>
  <inkml:trace contextRef="#ctx0" brushRef="#br0" timeOffset="92088.2672">13467 7822 72 0,'0'0'2304'0,"0"0"-384"16,0 0-215-16,0 0-489 15,0 0 8 1,0 0-376-16,0 0-431 15,-6 0-81-15,6 0-152 0,-3 0-136 16,3 0-40-16,0 0 72 16,0 0 208-16,0 0 208 0,0 0 224 15,0 0-32-15,0 0-144 31,0 0-120-31,0 0-112 0,0 0-87 16,0 0-225-16,0 0 0 16,3 0-81-16,8 0 81 15,4 0 0-15,4 0 16 0,-2 0 41 16,-1 3 23-16,1 1 0 31,-1 2 8-31,-1 2 48 0,4 2-16 16,-2 0 88-16,1 2 0 15,0 1-72-15,0 4 72 0,0-1-112 16,-3-1 16-16,-1 2 160 0,-1-2-128 15,-1-1-32 1,-4 3-104 0,1-1 8-1,0 0-8-15,-2 0 64 0,-3 0-8 0,1 0-56 0,-1 0 8 16,-2-2-8-16,-2 2 88 15,0-2-96-15,0 0 64 16,0 1-16 0,0-1 0-1,0 1-32 16,0 1 32-31,-9 3-40 0,1-1 88 0,-4 1-88 0,-1 0 40 0,1 0-40 16,-1 0 40-16,3-1-40 0,-4-2 152 0,3 0-16 31,-1-2-136-31,4-3 168 0,-3 0 32 16,1-1-56 15,2-2-48-31,-1 0 24 0,1 1 24 0,0-2-56 0,-1 3 0 16,1 2 24-16,-4 0-112 0,-1 1 8 31,0 4-8-31,-3 6 0 0,-1 0 0 15,-4 4 40-15,1 0 0 16,0 2 72 0,0 0-120-16,0 0 48 0,-2-2-40 15,2 2 0-15,-3-1-8 0,1 1 48 16,0-2-39-1,-1 2-9-15,1-2 0 0,2-3-9 16,2-2 18-16,3-3 31 16,-1-3-24-16,5-5-16 31,-1 0 8-31,3-3 64 0,-1-2 0 0,0 0-64 15,2-2 32 1,-3 1-40-16,-1 2 0 0,4-1 0 16,-1-2-8-16,5-3 8 0,-2 2 0 15,6-3-8 16,0 0 8-31,0 0-16 0,0 0-112 0,0 0-25 16,0 0 9-16,0 0 72 16,0 0 16-16,0 0 8 0,0 0-48 15,0 0-248-15,0-18-824 16,0 0-1000-16,0-3-4202 0</inkml:trace>
  <inkml:trace contextRef="#ctx0" brushRef="#br0" timeOffset="92609.297">13149 8797 6673 0,'0'0'2384'0,"0"0"-951"0,0 0 439 0,0 0-896 16,-21 56-608-16,6-24-240 16,1 2-80-16,-1-2 40 15,5-4-72-15,0-1 49 0,3-9-65 31,3-4 0-31,0-6 0 32,2-4 96-32,2-3 200 0,0 2 288 0,0-3-72 0,0 0-160 15,0 0-104-15,0 0-120 0,0 0-104 31,0 0-24-31,0 0-128 16,0 2-32-16,10-1 160 16,7 2 104-1,2-1 24-15,6-2-80 0,4 0-48 0,10 0-560 0,-3-6-2089 16,-7-4-8145-16</inkml:trace>
  <inkml:trace contextRef="#ctx0" brushRef="#br0" timeOffset="98263.6204">10030 7758 4785 0,'0'0'3144'0,"0"0"-1063"0,0 0-49 16,0 0-272-16,0 0-695 16,0-9-513-1,0 9-264-15,0 0-168 0,0 0-120 16,0 5-120-16,0 23-232 15,0 17 352-15,0 16 0 16,-2 8 176-16,-3-1-104 0,-3-7 8 16,5-9-72-1,0-12 8 1,3-14-8-16,0-8 0 0,0-8 40 0,0-6-40 15,0-4 96-15,-2 0 504 16,-9 0 560-16,-9 0-79 16,-7-7-761-16,-8-4-248 0,-3-3-80 31,-3-1-481-31,10 4-343 15,7 2-792 1,13 3-232-16,11 3-521 0,18-12-3168 0,17 3 2416 16,5-3 457-16</inkml:trace>
  <inkml:trace contextRef="#ctx0" brushRef="#br0" timeOffset="98809.6516">10109 8019 160 0,'0'0'1640'0,"0"0"288"0,0 0 553 0,0 0 167 15,0 0-399-15,0 0-633 0,-4-6-544 16,-5 4-95-16,1 0-209 31,0 2-120-31,2 0-288 0,-1 0-168 16,1 4-184-16,0 15-8 0,0 12-96 31,2 1 88-31,4 2-160 0,0-2-120 0,0-8-8 15,7-5 32 1,6-7-24-16,0-9-16 16,3-3 72-16,2 0 48 0,0-12 72 15,0-7 104-15,-1-8-88 16,-1-1-40-1,-3 0 136-15,-4 2-96 0,-2 6 96 0,-4 2 0 0,-1 8 0 32,-2 4 0-32,0 5 72 15,0 1-64-15,0 0 0 0,0 0-8 16,0 0 0-16,0 0-56 15,0 0-40-15,0 0 88 16,0 0-89 0,0 0 17-16,0 5 72 15,0 2 8-15,0 2 0 0,0-1 0 16,0 2 0-16,0 1-64 15,0 0-200-15,0-3-104 16,0 0 48-16,0-4 144 31,0-4 24-31,0 0 32 0,0 0-40 16,4 0-272-16,7-6 344 0,1-4 24 15,-2-3-16-15,-1 5-232 16,-2-3-96-16,-2 5-480 16,-5 0-217-16,0 2-383 0,0-1-4073 0</inkml:trace>
  <inkml:trace contextRef="#ctx0" brushRef="#br0" timeOffset="99170.6723">10281 7971 1400 0,'0'0'1880'0,"0"0"33"0,0 0-385 0,0 0-336 0,0 0-256 16,29 110-383-16,-24-90-65 0,-1-3-176 15,0-9-88-15,-2-1-72 16,1-5-24-16,0-2 56 0,-3 0 80 31,2 0 176-15,-1-4-16-16,2-14 0 0,2-6-176 0,-1-4-152 15,-2-2-80-15,2 4 56 16,1 3-72-16,-2 9-144 0,-1 7-96 15,0 5-240-15,0 2-312 32,0 0 368-32,1 12 128 31,-1 2 192-31,0-2 48 0,0 0 56 0,2-2-160 0,-1-3-1809 15,1-4-3736-15</inkml:trace>
  <inkml:trace contextRef="#ctx0" brushRef="#br0" timeOffset="99711.7032">10533 7907 3328 0,'0'0'2169'31,"0"0"-353"-16,0 0-320-15,0 0-199 0,0 0-753 0,0 0-328 16,0 0-152-16,0 0-56 16,0 0 8-1,-75 100-8-15,73-76 64 0,-1-4-56 0,3-3-8 31,0-6 8-31,0-1-16 16,5-6 0-16,4-2-88 0,9-2-72 16,-3 0 64-16,3-9 88 15,-3-8-64 16,1-3 72-31,-3 0-16 0,-4-4-48 0,0 4 64 16,-7 0 80-16,-2 2-24 16,0 6 48-16,0 1-96 0,0 4 88 15,0 3 200-15,0 2 8 16,-2 2-104-16,2 0 64 0,0 0-264 15,0 6 0-15,0 8 0 32,0 4 208-32,0 2-56 0,7-1 56 15,1-2-104-15,1-3-8 0,3-2-88 16,-4-4-8-16,6-2-328 15,-5-4-1800-15,2-2-5474 0</inkml:trace>
  <inkml:trace contextRef="#ctx0" brushRef="#br0" timeOffset="100990.7764">10734 7971 2480 0,'0'0'2553'0,"0"0"-1177"0,0 0-264 0,0 0 192 16,0 0-607-1,0 0-377-15,0 0 368 16,0 0-176-16,2 0 112 0,7 0-216 15,-1 0-72-15,4 0-104 32,3 0-72-32,4 0-8 0,0 0-8 0,3 0-32 15,3 0 16 1,0 4-40-16,-4 2-24 15,-2-1-48-15,-5 2 32 0,-1-1-40 0,-3-2-8 32,-3 2 0-17,0-2 0-15,-2 2 8 0,1 0 48 0,-2 0-48 16,1 2 40-16,-1 0 0 15,-1 2 16-15,1 1-16 16,-1 4 80-16,-3 1 73 0,0 4-25 16,0 3-128-16,0 1 64 0,0-2-112 15,0 1 72-15,-3 2-72 31,-1-1-8-31,-1-1 0 16,1 4 8-16,-3 1 8 16,-2 4 120-16,-2 4-8 0,-2 2-64 15,-3 2-16-15,1-2-32 0,2 0 40 16,1-7-48-16,5-4-72 31,3-7 72-15,2-3 16-16,2-5-16 0,0 0 8 0,0-3 0 15,0 0 0-15,0 1-8 0,0 0 56 16,0-1 16-16,0 2 80 0,-2-3 80 15,0 0 176 17,-4 0 40-17,4-1-144-15,-2-4-112 0,2 1-40 0,-1 0-152 0,1-2 48 16,0 2-40-16,0 0 48 15,0 0-56-15,-2 2 8 16,-2 2 0-16,2-2 56 16,-3 2-64-16,3-4-48 46,0 0 48-46,2-2 0 0,2-2 0 0,0 0-240 0,0 0-296 0,0-10-544 0,0-12-689 16,0-2-4216-16</inkml:trace>
  <inkml:trace contextRef="#ctx0" brushRef="#br0" timeOffset="101561.809">10803 8604 1688 0,'0'0'4769'16,"0"0"-2561"-16,0 0-295 15,0 0-97 1,0 0-664-16,0 0-720 16,0 0-351-16,-4 22 231 0,4-1 80 0,2 3-152 15,2 2 32 16,0 2-16-31,-2 0-64 0,-2 0-112 0,3-2 16 16,-1-2-88-16,0-2 0 16,0-4-8-16,3-4-24 0,-2-6 16 15,-1-4 8-15,0-2-8 16,0-2-40-16,-2 0 48 15,0 0 80 1,2 0 192-16,-2 0 64 16,1 0 8-16,5-2-224 15,0-10 104-15,6-2-112 0,-1-4-64 16,5-2-48-16,3-6-72 15,8-18-816-15,-4 5-984 16,-8 6-3714-16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2:59:16.9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16134 7063 4352 0,'0'0'2585'0,"0"0"-1337"16,0 0-55-16,0 0 95 0,0 0 88 16,-2-3-224-16,0 0-368 15,-2-1-231-15,-3 1 183 16,0 0-216-16,-4 0-360 15,-3 3 8 1,-3 0-80-16,-3 0-32 0,-7 0-40 16,-2 0-8-16,-5 5 0 0,1 0 104 15,-3 4-48-15,-1-4-56 16,-1 4 88-16,-5-1-8 15,-3-1 24 1,-3 4 40 0,-5-1 0-16,3-1 72 0,-3 0 8 0,3-4 40 15,0 0 40-15,-2-4 88 16,-3 1-7-16,-7-2-129 15,-3 3-88-15,-3-1-104 0,-3-2 0 32,1 2-64-32,0-2 40 62,-1 2-32-62,3 2-16 16,0 0 8-16,0 0-8 0,-3 0 16 15,3-2-8-15,-1 1-8 0,-1-2 72 0,-1-1 40 47,3 0 40-47,2 0-24 0,5 4 16 0,4-2-96 16,4 2 0-16,8 2-40 0,3-5-8 0,5 4 8 0,3-3 0 0,1-2 8 0,3 0 40 0,-2 0 0 0,-1 0-48 15,-2 0 0 1,-2 0 40-16,0 0 0 15,-1 0 0-15,0-4 0 32,4 1 0-32,-1-1-40 0,0 1 40 15,-1 2 0-15,-4-4-32 0,-1 4-8 0,-2-2 8 16,-3 3-8-1,-1 0-8-15,-6 0 8 0,0 0-8 16,2 0 0 15,2 0 0-15,0 4 0-16,2 2 8 0,-1-3 0 0,-3 4 0 0,1 1 0 0,-2-2-8 15,-3 2 0 1,-2-1 0-16,-2-2-48 0,-1 1 40 0,1-3 8 16,2 0-56-16,-1-3 48 15,1 0 16 1,2 0-16-1,4 0 16-15,4 0 24 0,-1 0-32 16,-1 0-32-16,-5 0 32 16,-3 0 0-16,-5 0 0 0,1 0 8 15,2 4-8-15,2-2-80 0,2-2 16 16,3 0 64 15,4 0 0-31,4 0 0 0,1-5 0 0,1 1 0 16,1 1-8-16,-5 3 8 15,0 0 0-15,-4 0 0 0,-2 0 0 16,-3 7-8-16,0 2-64 15,0-1-88-15,3-2-56 32,2-2 216-32,4-1-72 0,5-1 32 0,2-1 40 31,-1 3-8-31,4 2-24 0,-3 2 32 0,-1 0 0 0,-1 2 8 15,-1 1-8-15,3-4 0 16,-2-1 8 0,0-5 16-1,-5-1-16-15,-1 0-8 0,-6 0 8 16,-2 0-8-16,0 0 40 15,2-1-40-15,6-3 40 0,1 2-32 16,0-2-8-16,0 3 0 16,3-4 0-16,-3 2 0 0,1-4 0 31,-2 1 8-16,2 2 0-15,1-2-8 0,1 2 0 16,2 0 0-16,1 0 0 0,1 2 0 16,3 1 0-16,-4-3 0 15,-1 2 0-15,-2-3 0 0,-4-3-24 16,-1 0 24 15,-2-5 8-31,-4 3 0 0,1-3-8 16,3 3 0-16,4 2-56 0,5 2 56 0,5 3-16 15,4 1 8-15,4 1 8 16,8 1 0-16,-2-1 0 15,5-2 56 1,1 0-8 15,0-4-40-31,-2 1 0 0,-1-4-8 0,-3 2 8 0,2-3 16 0,-6 0-24 0,-2-1 0 16,-5 2 0-16,3-2 0 15,-2 2 8 1,2 1-8-16,-3 0 8 16,0-4-8 15,1 1 0-31,-5-2 8 0,2-1 8 0,-4 0-16 0,2 2 0 0,2 0 0 15,5 5 0-15,7 2-72 16,4 5 72 0,2-2 8-16,7 3-8 15,0 0 0-15,4-2 0 16,0 2-40-1,3 0 40-15,-2 0 8 16,-4 0 0-16,-1 0-8 0,-2 0 0 0,-3 0-8 0,1 0 0 31,3 2 0-31,2 2-88 0,3-2 88 16,3-2 0-16,1 3 8 47,3-3 0-47,0 0 0 0,0 0 0 0,0 0-8 0,0 0 8 0,0 0-8 0,-2 1 8 15,2-1 0 1,0 0-72-16,0 1-24 15,0-1 16-15,0 0-16 0,0 0 8 16,0 0-64-16,0 0-40 0,0 7-449 16,0 7-607-1,0 14-448-15,0 0-1449 16,-9-7-5001-16</inkml:trace>
  <inkml:trace contextRef="#ctx0" brushRef="#br0" timeOffset="2883.1649">7924 8567 1008 0,'0'0'3897'15,"0"0"-2513"-15,0 0 128 0,0 0-8 16,0 0-287-1,-5-4-377-15,5 4-328 0,0 0-168 0,0 0-96 16,2 0-16-16,12 0 384 31,6 0 169-31,7 0-153 0,6 0 32 31,8 0-96-15,9 0-104-16,11-10-144 0,7 0-48 0,2-1-112 16,-1 1-56-16,-7 5-32 15,-1 2-56-15,-5 2 56 16,-1-2 16-16,2 1-88 0,7-5 136 15,-2 3 16-15,5-5-24 16,0-1-8-16,-1-2-16 0,1 4 24 31,0 0-64-31,-2 5-64 0,-6 3 48 0,-3 0-48 31,0 0 0-31,-2 0-8 0,2 2 8 0,-1 0 72 16,3 1 72-16,0-3-23 16,2 0-73-16,0 0 56 15,-2 0 40 16,-2 0-144-31,-2 0 0 0,-6 0 0 0,-1 0 88 16,-7 0-88-16,-2 2 56 0,-3 2-88 0,-3 0 32 16,1 0 0-16,-2 0 112 15,0-2-104-15,-2 0 0 0,2 0-8 16,-4-2 8 15,-4 2 40-31,-3-2-40 0,-2 0-8 16,0 2 0-16,-1 0-40 0,2 1 40 15,7 1 0-15,0-1 0 0,6 0 8 16,4 0-8-16,6-3 16 15,5 0-8-15,4 0 40 32,0 0-40-17,1 0-8-15,-8-3 8 0,-1 0-8 0,-10 3 0 16,-2 0-8-16,-7 0 0 0,-1 0-40 15,-3 0 48-15,-1 5-8 16,2-4 8-16,3-1 16 31,3 0 32-15,5 0-40-16,7 0-8 0,6 0-8 0,2 0 8 0,2-1-48 15,2 1 24-15,2 0 16 16,-1 0 8-16,-4 0 48 0,0 0-48 16,-4 1 8-1,-3 0-8 16,1 2 0-31,2-1 8 0,1-2-8 0,6 0 8 0,0 0-56 0,1 0 48 16,-1 0 0 0,0 0 56-16,2 0-48 0,3 0 0 0,5 0 0 31,1-6 0-31,7-3 40 31,2-4-48-31,3-1 0 0,-1 1 8 0,-2 0-8 0,3 1-16 16,-5 0 16-1,2-2 0-15,-1 2 0 0,-1 0 0 0,-5-1 0 31,-4 4 0-31,-4-1 0 0,-1 0 0 16,-3 2-48 15,-1 2 48-31,-2 2 8 16,-2 1-8-16,1 3-8 0,-1 0 8 0,3 0 0 0,1 0 0 0,0 0 0 31,3-3 8-31,1 0-8 0,-1 0 8 16,-1 0-8-16,1 3 0 15,-3 0 0 1,2 0-8-16,1 0 0 0,2 0 0 0,6 3 8 15,1-3 0-15,3 0 8 16,-1 0-8 0,-1 0 0-16,-1-3 8 0,-9 2-8 15,-8 1 0-15,-5 0-8 16,-10 0 0-16,-2 0-80 31,-5 6 80-31,2 0 0 0,1-2 8 0,2-2 0 16,-2-2 8-16,1 2-8 15,0-2 40-15,-6 0-40 0,0 2 0 16,-4 2-8-16,-2 0 0 15,0 0-64 17,-6 0 72-32,2-2 0 0,-1 2 8 0,0 1 0 15,1-4 0-15,3 3 0 16,3-1-8-16,-1 2 8 0,4-4-8 15,-6 4 0-15,-1-3 8 16,-8 0-8-16,-2-2 0 16,-2 0 8-1,-2 0-8-15,-12 0-160 16,-17-6-1161-16,-9-9-4680 15</inkml:trace>
  <inkml:trace contextRef="#ctx0" brushRef="#br0" timeOffset="20015.1448">9096 11506 8161 0,'0'0'2697'0,"0"0"-1721"0,0 0 336 31,0 0 105-31,0 0-473 0,0 0-32 16,0 0-72-16,-36-10-448 16,36 10-144-1,0-2-64-15,0 2-40 0,0 0-72 0,0-1 32 16,0 1-104-16,12 0-112 31,5 0 112-31,12 0-80 0,7 0 80 16,2 0 56-16,4 0-56 15,-2 3 0 1,1 5 0-16,-1 0-24 0,2 0-24 0,5 0 48 15,1-3 0-15,4-1 56 16,2-2 40 0,-2-1-40-16,2 2 136 0,4 0-192 15,0-1 8-15,0 0 56 16,-4 1 81-16,-6-2-145 31,-3 1 16-31,-5 0 72 0,-4-2 48 0,-3 2-80 16,0 2 88-1,3-1 0-15,3 1-88 16,3-3 88-16,5-1 72 0,6 0-88 15,4 0 16-15,4-5 56 0,-1-8-32 32,0-1-160-32,-2 2 40 0,-4 2-40 15,-3 0-8-15,-4 3 0 16,-1 3 0-16,-1 3 0 15,-1 1 0-15,1 0 0 0,2 0 8 16,2 0 0-16,0 0-8 0,4 0 0 16,-1 0 8 15,2 0-16-31,0 0 8 0,0 8 0 15,2-2-80-15,0 2 80 0,4-4 48 16,0-2-48-16,1-2 16 16,-1 0 16-16,-1 0-24 0,1 0-8 31,-4 0 0-16,-1-4-112-15,-3 2 32 0,-5 1 72 16,0-2-48-16,-5-1 0 0,0-2-80 0,3-1 0 16,-2 0-24-16,8 0-40 15,3-4 80-15,1 1 40 16,5-1 64-16,2 4 8 15,1 0-8 1,0 3 8 0,-3 1 0-16,-1-1 8 0,1 2 0 0,0-2 0 15,3-4-8-15,-1 2-48 0,-2-3-120 16,-4 6-168-16,-4-1 183 15,-12 4 153 1,-9 0-120 15,-11 0 112-31,-7 0 8 0,-8 0 8 0,-3 0-48 0,-2 0 48 0,0 0 0 16,0 0 72-16,0 0-24 0,0 0 24 15,0 0 32-15,0 0-31 32,0 0-73-32,-34 0-177 15,-1 4-1551 1,-9-1-5970-16</inkml:trace>
  <inkml:trace contextRef="#ctx0" brushRef="#br0" timeOffset="27487.5722">17342 12803 5401 0,'0'0'2360'0,"0"0"-1016"16,0 0-151-16,0 0-105 31,0 0-8-31,-133-12-448 0,104 12-128 15,-1 0-160-15,6 0-23 0,4 0-17 16,0 6-40-16,2 6-152 16,0 1 144-16,-2 5-96 15,0 4-160-15,-2 2 8 0,-3 6 56 16,-1 0 48-1,-1 4-96 1,0 2 32-16,0-2 8 0,1 0-48 16,3 0 0-16,5-4 256 15,3-1-88-15,3-1 16 16,4-6-16-16,-1 0-48 0,5-5-64 15,2 0-56-15,0-1 40 32,2-1-40-32,0 0 0 0,0 3 0 0,0 0 8 15,0 4-8-15,2 0 48 16,4 0 32-1,3-3 24-15,-1-4-16 0,2-1-8 0,-1-4 0 16,-3 1 0 0,1-3-40 15,0-1 32-31,2 1 0 0,1 1 8 0,4 3 24 15,-1-1-16 1,3 6 24-16,-1-3 0 0,1 2-72 16,0-2-40-16,2-3 120 0,-1 2 16 15,6-1 8 16,4 0 9-31,4 0 111 0,0 1 0 0,2-2 0 16,3 1-168-16,1 0 80 0,2 3-32 0,1-2-56 16,0 1-48-16,3 3 56 0,1-4-56 31,1 1 0-31,1-2 32 31,8 0 8-31,0-3-40 0,5-2-40 16,6 1 80-16,2-4-80 0,4 0 48 0,0-2-40 0,-1 1 32 15,-4-2 24-15,-5 1 8 16,-3-2-8-1,-6 3-16-15,2-3-48 16,0 0 88 0,2 0 0-16,-1 0 16 0,7 0-16 0,4 0 16 15,2-9 8-15,3 2 0 0,-2-2-32 16,-1 1 16-1,-6 0-32 1,-7 2-24-16,-5 0 24 0,-3 0-72 0,-1 2 8 16,-2 0 0 15,8 0 0-31,2 0 0 0,4-2 8 0,2 1 32 15,0 0-48-15,2 2 0 16,1-2 0-16,-3 4 0 16,2-4 0-16,1 1 80 0,-1 0-80 15,3-4-8-15,-3 2 8 31,2-3 0-15,1 2 0-16,2 1 0 0,-3 0-8 0,4 4 0 16,-2 0 0-16,3 2 0 0,-2 0 8 15,-3 0 0-15,1 0 0 16,-3 0 0-16,-1 0 0 15,-3 4 0 17,-3 2 8-32,-1 0-8 0,-3 0 0 0,-2 1 0 15,1 2 0-15,-4-1 0 0,-2 2 0 16,1-1 0-16,-1-2-8 0,-1 1 8 15,-5 0-8-15,0-2 8 16,-5 0-8 15,-2 3-40-31,-6-3 40 0,-3 0 8 0,-4-2-8 16,-2 1-8-16,-6-3-32 0,4 2 32 15,-1 0 16-15,1-1 0 16,1-3 0-16,3 0-8 0,2 0 8 16,3 0 0-16,1 0-8 31,5 0-40-31,-2 0-176 0,-5 0 160 15,0-3 64-15,-6 2 0 0,-1-4 0 16,-2 1 0-16,1-1-8 16,-1-4-104-16,3-3 104 15,-1 0 0-15,1-4 8 0,3-1 0 31,0 0 0-15,-1 1 0-16,0 0 0 0,0 2-8 0,-3 0 8 31,3 0 0-31,-3-4 0 16,1-3 0-16,3-2 0 0,-4-4 0 15,3-1-8-15,-3 0 0 16,-1-2-64 0,-1 1 24-16,-2-3-56 0,-4 1 32 0,0 1 72 15,-5-1-88-15,-2-2 80 16,0 1-40-16,0 0 0 0,-11-2 48 0,-7 1-64 15,-3 1 56 1,-5 3 8 0,-4-6-8 15,-7 3-8-31,-5-4-88 0,-5 0-144 0,-2 0 104 0,-5 0 80 0,3 0-144 15,2 6 144-15,-2 2 64 0,-4032 6-8 16,8068 6 8 0,-4039 5 0-16,-4 1 160 15,-4 5-152 16,-7 0 48-15,-4 2-32-16,-6-1 32 0,-3-2-32 0,2-3-16 0,-1 0-8 0,6-1 64 0,3 1-112 0,6 3 96 31,1 5-16-31,0 1-32 16,-1 0 48-16,-3 0-48 31,-3 0 64-31,5 0 8 16,1 0 64-16,3 0-120 0,6 0-16 0,8-6 96 0,4-1-32 0,9-1-56 31,5 0 0-31,2 1 112 15,2 2-72-15,-2 2-40 0,-2-2-8 16,0 4 0 15,-5-2 0-31,1 1 0 0,-3 0 0 0,-3-2-72 0,-1-2 56 0,0 0 8 16,2 2 0-1,2 0 8 1,2 2-8-16,1 2 0 0,2 0 0 0,-4 0-48 16,4 0-32-16,2 2 88 31,5 2-160-31,1-2 104 0,3 0 8 0,-1 0 48 15,1-2-120 1,-2 2 112-16,-1-2 8 0,-2 2 8 16,-2 2-8-16,-2 2-64 15,-2 5 64-15,-5-2 0 0,0 4 0 31,-3 0-64-15,2-1 64-16,-1 0 8 0,-1 1-8 0,3-4 0 16,3 0-8-16,-1-3 0 15,3-2 8-15,2-1 8 0,-2 2 0 16,-4-1-8-16,-1 0 0 0,1 0 0 15,-3-1 0 17,-1 1 8-32,1 0-8 0,3 3 0 15,-1-4-8-15,-1 0 8 0,2 0 8 16,-3 0-8-16,-2-1 8 15,-1-1 0-15,-3 4-8 0,3-1-48 16,3 1 40-16,5 4-40 31,5-2 40-31,6-2 8 16,3-2 0-16,4 0-8 0,3-3 8 0,-1 0 8 15,-1 0 0 1,1 0 40 0,-5 0-40-16,0-6 0 0,-5-2 0 31,1 0-8-31,-3 2 8 0,0 0-8 0,2-1 40 15,2 4-40-15,-2 0-8 0,4 3 0 16,2 0 8-16,-1 0-8 16,-1-1-48-16,2 1 56 0,-6-5-8 15,0 2 0 1,-4-5 0 15,3 0 8-31,-1 2-16 0,3 2 16 0,1 4-8 0,-1 0-136 0,1 0-8 16,4 0 56-16,-2 4-128 15,8 2-56-15,-1-2 224 0,8-3-88 31,2-1 144-31,-1 3 48 47,5-3-48-47,-2 0 0 0,2 0 8 0,0 0-8 0,0 0-80 0,0 1-40 0,0 2-553 0,0 4-415 16,0 8-584-16,7-4-1113 47,1-2-4296-47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2:59:56.1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3851 10147 6857 0,'0'0'1832'31,"0"0"-1143"-31,0 0-585 16,0 0 256-16,0 0 480 0,0 0-64 15,156-25-48-15,-53 15 128 16,55-3-184-16,65-11 449 0,28-11-49 16,10-9-416-16,-13-6-56 15,-34 3-200 1,-16 5-152-16,-22 13-48 15,-27 13-200-15,-38 11-96 0,-26 5-768 16,0 0-760-16,-27 6-2537 16,-10 3-4905-16</inkml:trace>
  <inkml:trace contextRef="#ctx0" brushRef="#br0" timeOffset="574.0329">8534 10018 3488 0,'0'0'1096'0,"0"0"-263"0,0 0 967 0,195-12-32 15,-64-4-327 17,54 4-105-32,19 4 24 0,6 2-319 0,-13 2-353 15,-33-5 104-15,-12 2-400 16,-32 3-248-16,-28 1-144 15,-8 3-192-15,-31 0-1344 0,-10 0-2961 16</inkml:trace>
  <inkml:trace contextRef="#ctx0" brushRef="#br0" timeOffset="1883.1078">16774 10147 8281 0,'0'0'2073'0,"0"0"-1545"16,0 0-352-16,0 0 24 0,0 0 40 31,0 0 200-31,134 4 96 15,-5-4-56-15,53 0-192 16,32 0 577-16,14-17 71 0,-1-13-464 16,-9-10-24-16,-2-2 216 15,-8-2-320-15,-17 4-208 0,-17 3-24 31,-22 8-104-15,-39 8-8-16,-32 8 88 0,-33 9-88 16,-23 4-448-16,-25 2-640 0,0 13-1881 0,-11 2-3248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3:00:13.4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6022 9818 4745 0,'0'0'3944'15,"0"0"-2591"-15,0 0-585 16,0 0 240-16,0 0 144 15,0 0 9-15,0 0-321 16,0 0-192-16,0 2-160 16,0-2 24-16,0 0-152 0,0 0-152 15,0 0-192-15,2 0-8 16,6 0-8-1,1 0 0-15,5 0 128 16,1 2-64-16,1-2-8 16,-1 0 120-16,1 0-8 0,-1 0-40 15,2 0 48-15,0 0 120 31,1 0-48-31,5 0 25 0,-4-6-9 16,4 2-88 0,1 2-160-16,1-2 152 0,-1-1-56 15,3 4-40-15,2-3-8 0,0-2 32 16,2 2-16-16,0-4 96 15,2 2-176-15,0-3 80 0,4 2-64 32,3-2 56-32,0 4 56 31,7-4-24-31,-3 4 88 0,3 1-184 15,-3 2 0-15,2 2 0 0,0-3 32 16,1 3-32-16,4-1 40 16,0-2-48-16,1 3 0 0,-2-2 24 15,0 2 24-15,-2 0 0 31,-3-1-48-31,-3 1-80 0,-4-2 80 0,-5 2 0 16,2-3-32-16,-4 2 32 0,0-2 104 0,2 1-96 16,1-2 0-1,1 3-8-15,3-2-16 16,0 2-40-16,0-2 56 15,-2 1 0 17,1-2 0-32,3 0-8 0,1-4-32 0,-1-1-8 0,4-2-48 0,-1-3 48 0,1 2-72 31,-3 0 72-31,-6 4-56 15,1 2 88-15,-5 2-104 16,0 4 40 15,-2 0-496-31,0 0 416 0,-2 0 96 0,-1 0 64 0,-1 0 8 16,1 0-8-16,-3 0 0 15,0 2-40-15,-4 0 40 16,-3-2-56-16,-3 2 48 16,-4-2 0-16,-2 2 16 0,-3-2-8 0,-1 0 0 31,-3 2-80-16,0-2 80-15,2 0-8 0,-2 0 0 16,1 0 8-16,2 0 0 0,-1 0 56 16,-2 0-48-16,0 0 88 15,0 0-88-15,-2 0-16 0,-18 0-616 16,-6-6-3569 15</inkml:trace>
  <inkml:trace contextRef="#ctx0" brushRef="#br0" timeOffset="1512.0865">11678 9807 3320 0,'0'0'2241'15,"0"0"-641"-15,0 0-512 32,0 0-24-17,0 0-135-15,0 0-345 0,0 0-136 0,7 0 352 16,4 0-40-16,2 0-376 0,8-1 200 15,1-5-103-15,11 2-17 47,9-2-96-47,14 2 16 16,31 0-8-1,36 4-72-15,29 0-72 0,-6 8-8 0,-27 3 32 16,-35 0-248-16,-19-5 208 0,9 0-88 16,10-2-56-16,17-4 72 0,-4 0 160 15,-1 0-104 1,-4 0-104-16,-11-2-88 0,-9-2-8 15,-14 4-136-15,-5-4-648 16,-14-1-760 0,-20 2-2449-16</inkml:trace>
  <inkml:trace contextRef="#ctx0" brushRef="#br0" timeOffset="7389.4227">7115 11872 7697 0,'0'0'2097'0,"0"0"-1441"16,0 0 240-16,0 0 64 15,0 0-192-15,0 0-192 0,0 0-240 16,2 0-127-16,5 0-73 15,7 0-8-15,6 0 264 16,6 0-24 0,5 0-232-16,6-1 32 15,2-1 56-15,6-2-24 0,4 1 0 16,5-1-64-16,1-3 96 0,3 1 8 15,-2 2-64-15,-1-2 80 16,3 2-80 0,1-1 48 15,1 1 120-31,2 1-128 0,0-1 240 0,1 4-239 0,-1 0-145 15,1 0-16-15,-1 0 40 16,0 0-96-16,1 0 0 0,1 0 64 0,-2 0-16 16,3 0-40-16,0 0-16 31,3 0 112-16,2 0-104-15,-1 0 40 0,-2 0-32 0,-3 0 56 16,-4 0 8-16,-2 0-32 16,-2 0-32-16,1 0 72 0,5 0-64 15,0 0 128-15,7 0-96 31,2 0 48-31,7 0-24 16,2-3-64-16,3-6 48 0,-1-1-56 16,-4-2 0-16,-2 3 72 15,-7 2-72-15,-5 1 0 0,-6 4 0 0,-8 2 16 16,-6 0-16-1,-2 0 0 1,-1 0 72 0,1 0-72-1,3-6 0-15,1 0 0 0,6-5 16 0,-2-1 32 0,4-1-40 16,0-2 0-16,-4-1 8 0,-2 5-16 0,-6-1 0 31,-2 4 0-31,-2 1 0 16,2 4-72-16,1 3-136 31,-4-3 160-16,-3 3 40-15,-3-1 8 0,-4-1 24 0,-4-1-16 0,0 1-8 0,-3 1-128 0,-2-2 128 32,-2 2 0-32,-3 1 40 15,1-3-40-15,-6 3 0 16,-2-1 0-16,2 1 0 0,-1-2-32 31,1 2 32-31,-1-3 104 16,4 3-24-16,-2-1-80 0,0 1 0 15,-1 0 0-15,2 0-8 16,-1 0-24-16,-1 0-16 0,0 0 48 15,-4 0 88-15,0 0-88 16,-4 0 48 0,0 0-88-16,0 0 40 0,0 0-8 0,0 0-48 15,0 0 8 1,0 1 40-16,0 2 8 15,0-1-104-15,0-1 32 0,-4-1-584 16,-25 0-609-16,-2 0-1007 16,-3-1-10555 15</inkml:trace>
  <inkml:trace contextRef="#ctx0" brushRef="#br0" timeOffset="10590.6058">14793 11829 5417 0,'0'0'2536'0,"0"0"-1680"0,0 0 81 16,0 0 359-16,0 0-96 31,0 0-400-31,0 2-168 0,0-2-87 0,0 0-145 0,5 0 56 31,2 2 16-31,1-2-144 0,3 0-48 16,5 2 24-16,-1-2 0 16,8 0-56-16,1 2 72 15,5 0-176 1,5 0 8-16,1 2-144 0,3 2 144 0,3 1-136 16,-4-1 88-16,-1 1-104 0,1-2 0 15,0 4 8 1,-2-3 48-16,3-2 72 15,0 2 16-15,2-1-40 16,7-2 8-16,2 2-112 31,6-4 8-31,3 0 216 0,0-1 81 0,-2 3-257 16,0-3-32-16,-3 2-8 15,3 0 48-15,0 0 40 16,4 1-40-16,0-2-56 0,0-1 80 16,2 0-72-16,1 0-8 31,-1 0 64-31,-2-4 8 0,-6-6-24 0,-5 1-48 15,-6 0-40-15,-8 1 40 16,-6 4 48-16,-4 2-48 16,-4 2-88-16,0 0 88 15,1 0 0-15,-2 0 72 0,2 0-64 16,3 0 48 15,0 0-8-31,2-2-48 16,1-3 72-16,-2 1 48 0,-1 1-120 15,-4-1 48-15,-4 3-32 0,-3 1 96 16,-1-2-112-16,5-1 0 0,1-1 8 15,6 0 56 17,4-2-56-32,-3-2 32 0,4 0-40 0,-5 1 0 15,-1 0 0-15,0 1 0 16,-1 0-72-16,-1 0 144 0,1 0-64 0,-2-2 0 15,2 0-8 1,2 0-40-16,-1 2-56 0,0-2-32 16,-1 2 128-1,-5 2-48-15,-1 2 40 16,-5 0 0-16,-1 0 8 15,-7 2-16-15,0 0 16 0,-4 0 0 0,0-3 0 32,0 3 0-32,0 0-72 15,0-3-456-15,-8 0-1073 31,-13-3-4904-31</inkml:trace>
  <inkml:trace contextRef="#ctx0" brushRef="#br0" timeOffset="21036.2032">6398 14037 5937 0,'0'0'2960'16,"0"0"-1631"-1,0 0-457-15,0 0 0 0,0 0 112 0,0 2-232 16,0-2-143-16,4 0-153 0,5 0-120 31,3 0 72-31,3 0 32 16,5 0 32-16,3 0 88 15,3-6-256-15,0 1-72 16,2-1 40-16,9-1-104 0,2-1 8 16,3-4 24-16,5 1-88 0,1-1 64 31,2 1-7-31,-2 2-121 0,-3 4 32 15,-5 2 16-15,0 2-96 16,2 1 0-16,1 0 8 0,4 0 88 31,-1 0-80-31,4-4 144 0,0-1-72 0,4-2 56 16,0-1 56-1,0-3-8-15,-6 1-80 16,1 5-24-16,-7-2-8 16,-4 5-64-16,-2 1-8 0,-2 1-8 0,-1 0 48 15,-2 0-96 16,3-3 96-31,1 1 24 0,5-4-32 0,7-2-32 16,-1-2 48-16,4 0-40 16,-4 2 32-16,-1 2-16 0,-5 4-32 15,3 1 0-15,-5 1-8 16,2 0 0-16,-1 0 8 31,0 0 8-31,1 0-8 0,0-3 8 16,5 1-56-16,1-2 112 15,3 0-40-15,0 2-24 0,0 0 8 16,-5 2-16-16,-1 0-24 15,-5 0 24-15,-5 0 16 0,3 0 0 32,-1-2-8-17,4-6-8-15,3-2-40 0,2-2 32 16,1 0 16-16,-1 0 48 0,-5-1-40 15,-8 2 0-15,-5 3 0 16,-8 2-8-16,-5 2 0 0,-5 2-8 16,-6 2 8 15,0-2 0-31,-2 2-8 0,0-4 8 0,0 0-128 15,-25-7-504-15,-8-2-2217 0,-5-3-10050 16</inkml:trace>
  <inkml:trace contextRef="#ctx0" brushRef="#br0" timeOffset="23501.3442">12997 14039 3936 0,'0'0'1793'15,"0"0"-1105"-15,0 0 480 0,0 0 208 16,0 0-199-16,0 0-169 16,12 4-104-16,3-4 152 31,5 0-63-31,2 0-257 0,1 0-264 15,-1-4-40-15,-5 2 8 0,2-2 8 16,-1 2-176-16,-1-1-80 0,4 2-96 16,3 1-88-1,0 0 88 1,5 0-96-16,1 0 96 0,8 0-32 31,-1 0 72-31,1 0-64 0,2 4-72 0,3 2 0 0,-3 0 0 16,-1 0 0-16,-3-2 0 0,0 2 112 15,-2-4-112-15,-1 2 8 31,0-3 32-31,3 2-40 16,4-1 0-16,0-1 8 31,2-1 120-31,-4 3-72 0,3-3-48 0,-6 0 8 0,3 0-8 0,-3 0 0 16,3 0 0-16,1 0 0 31,-2 0 0-31,-1 0 8 0,-1 2-8 16,-1 2 0-16,-3-2-8 15,-2 2 8 16,-2-2-8-31,0 0 8 0,-5 0 0 0,4-2 0 0,1 0 0 0,2 0 0 32,2 0-8-32,2 0 16 0,1 0-16 15,2-2 8-15,2-4-56 16,4 0 96-16,3-2-56 31,1 1 8-31,2-4-40 0,-2 1 40 0,0 0 8 0,-5-1 40 16,-6 4 16-1,-6 1-56-15,-6 2-16 0,-6 1-16 16,-1 3 24-16,-5 0-48 15,-1 0 96-15,1 0-32 32,-3 0-16-32,-1 0 16 0,2 0-16 0,0 0 8 15,-3 0 24-15,-2 0-32 16,2 0 8-16,-4 0 0 0,0 0 0 15,-2 0 8-15,0 0-16 16,-4 0-288-16,-19 0-1064 31,-6 0-6930-15</inkml:trace>
  <inkml:trace contextRef="#ctx0" brushRef="#br0" timeOffset="30843.7642">9236 13712 40 0,'0'0'1032'0,"0"0"-680"16,0 0-320-16,0 0-32 16,0 0-320-16,0 0 48 0,-2 0 168 31,2-2 104-31,0 2 328 0,0 0 280 15,0 0 96-15,0 0 144 16,0 0-8-16,0 0 25 16,0 0 15-1,0 0-120-15,0 0 24 0,0 0-8 0,0 0 160 31,0 0 25-31,0 0 15 0,0 0-48 16,0 0-80-16,0 0-200 16,0 0-184-16,0 0-159 15,0 0-97-15,0 0-80 16,0 0-128-16,0 0-88 0,0 0-8 15,0 0 96 1,2 2 0-16,9 0 48 0,3 2 0 16,1 0-40-16,3 2 0 15,-3 2 16-15,2 0-24 16,-4-2 0-16,-2 2 0 0,-2-4 152 15,-5 0-56 1,1-2 32-16,-3 0 24 16,-2-2 104-16,0 0 64 0,0 0 160 15,0 0-192-15,0 0-288 16,0 0-632-16,0 0-5553 15</inkml:trace>
  <inkml:trace contextRef="#ctx0" brushRef="#br0" timeOffset="32827.8777">6349 13907 1696 0,'0'0'4185'0,"0"0"-3001"0,0 0-376 15,0 0 272-15,0 0-255 0,0 0-401 16,0 0-88 0,1 8 200-1,7 1 24-15,3 6 136 16,2 1-128-16,5 3 40 0,0 6-256 15,0 3-111-15,0 0-49 0,-3 0-16 16,0-2-24-16,-5-4-48 0,-2-6 0 31,-3-8-48-31,-3-2-48 16,1-6 112-16,-3 0 344 15,0 0 392-15,0 0-80 0,0 0-408 16,0 0-368-16,-10 0-592 16,-1-2-3441-16</inkml:trace>
  <inkml:trace contextRef="#ctx0" brushRef="#br0" timeOffset="34889.9956">9159 13658 3544 0,'0'0'1857'16,"0"0"-1225"-16,0 0-120 16,0 0 1072-16,0 4-207 0,0-4-529 31,0 0-296-31,0 2-32 15,0-2-240-15,0 2-40 16,0 0-232-16,2 2 304 0,5 0 72 16,1 3-40-16,-1-4 104 0,2 5-80 15,0 0-71-15,-1 0-9 16,2 4 32-16,3 0-144 0,0 1-120 31,-1 2 40-31,-1-3-88 16,-3 0 40-1,2-4 24-15,-4-2-72 0,-6-4-432 0,0-2-1657 16,0 0-8137-16</inkml:trace>
  <inkml:trace contextRef="#ctx0" brushRef="#br0" timeOffset="37012.117">9348 13800 7345 0,'0'0'1320'15,"0"0"-872"-15,0 0 17 32,0 0-241-32,0 0 432 0,0 0-64 0,4 61-392 0,-1-44-88 15,-3-1 56 1,0 1-168-1,0-6-768-15,0-6-6058 0</inkml:trace>
  <inkml:trace contextRef="#ctx0" brushRef="#br0" timeOffset="38902.2251">12931 13974 4136 0,'0'0'3249'16,"0"0"-1841"0,0 0-815-16,0 0 727 0,0 0-88 0,0 0-544 15,8 15-448-15,4-5 32 31,1 6 160-31,5 4 329 16,-1 4-193-16,4 0-16 0,-4-2-144 16,1 2-120-16,-4-1 8 15,3-4-120 1,-4-1-176-16,1-2 120 0,-3 2-120 0,-7 8-48 15,0-3-1512 1,-4-8-7090-16</inkml:trace>
  <inkml:trace contextRef="#ctx0" brushRef="#br0" timeOffset="40297.3049">15187 13778 5737 0,'0'0'3224'15,"0"0"-2023"-15,0 0-505 0,0 0 224 16,0 0-488-16,0 0 80 15,39 56 136-15,-22-26-248 0,4 3-23 32,-2-3-113-17,0-2 40-15,-2 0-8 0,-1-6-160 0,-4 0-64 16,0-2-56-16,-3 2-16 15,0-6-1176-15,-6-4-3193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3:02:21.4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18927 10349 3024 0,'-8'0'2241'16,"2"0"-1297"-16,-1 0-72 31,3 0 216-31,4 0-48 16,-2 0-495-16,2 0-201 0,0 0-64 15,0-2-80-15,0 2 72 16,0 0 192-16,0-2 120 0,0 2 88 16,0-2 88-16,0 2-224 15,0 0-87-15,2-2-161 31,13 2 40-31,9 0-80 0,10 0 32 0,7 0-72 16,1 0-96-16,2 0-24 16,-1 0-72-16,1 0 56 15,-1 2-64-15,1 2 0 0,-2-2-8 16,3-2 120-1,-1 2 40 1,8-2-56-16,4 0 0 0,6 2 112 16,3 0-16-16,-1 2 248 0,-2 2-392 15,-6 0 112-15,-10-1-96 16,0 2-64-16,-4-3-8 15,-3 1 0 1,2-5 64 15,1 1 64-31,6-1-72 0,-2 0 8 0,3 2-56 0,2-2 72 0,-3 0-40 16,3 0-32-16,-5 0-16 15,-1 0 16-15,-2 0 40 0,-2 0-40 32,-2 0 0-32,-6 0-8 31,-4 0 16-31,-3 0-16 0,1 0-16 0,0 0 8 15,2 0 16-15,4 0-16 0,0 0-16 0,3 0 24 16,2 0 8-16,-3 0 40 31,-1 0-48-31,-3 2-16 0,1 2 8 16,-1 1 8-1,0-4-8 1,2 4-40-16,9-4 32 0,8-1 16 0,8 0 0 0,8 0 16 0,8 0-16 16,4-10 72-1,-3 2-24 1,-1-2-96-16,-3 1 96 0,-4 2-48 15,1 3 8-15,-2 1-8 32,-1-2 0-32,-1 5 40 0,-1 0 16 0,-1 0-56 0,-2 0-48 0,-4 0 0 31,0 0 56-31,-5 0-8 15,-2 0 48-15,-5 0-48 0,-3 0 0 16,-1 0 64 15,-5 0-64-15,-1 0 0-16,-1 0-8 0,0 0 8 0,1 0 0 0,1 0-16 15,8 0 16-15,1 0 0 0,8 0 56 16,4 0-56-16,2 0-48 16,0-2-72-16,-5 0-8 15,-2 2 64 16,-7 0 8-31,-3 0-24 0,-3 2 64 0,-3 6-160 16,1 3 104-16,5-2 72 0,-2 0 0 16,1-2 40-16,0 0-40 15,-1-4 8-15,-4 0 40 16,-4-3-48-16,-2 0 0 0,-4 0 80 15,-6 0-72 1,0 0-16-16,-4 0 8 16,-3 0 0-16,-4 0 0 0,3 0 8 15,-1 0 40-15,-2 0 0 16,1 0-48-16,-3 0 16 15,4 0 88-15,-4-3-8 0,1 1-16 47,-3 1-64-47,0-2-8 0,-1 3 48 0,-3 0-48 0,0 0 16 0,0 0 32 16,0 0-48-16,0 0 48 15,0 0 40-15,0 0-88 16,0 0-8-16,-36 0-768 0,-2 0-2040 31,-8-8-10851-15</inkml:trace>
  <inkml:trace contextRef="#ctx0" brushRef="#br0" timeOffset="36889.11">19220 7741 640 0,'0'0'392'15,"0"0"56"-15,0 0-192 16,0 0-8-1,0 0 288 1,0 0-32-16,-13-98 152 0,5 91 280 16,0 5 185-16,2 2 95 0,4 0-104 15,-1 0-272-15,3 0-31 16,0 0-33-16,0 0-120 0,0 0-160 31,0 0-120-31,5 0-40 16,11 0-120-1,7 0 312-15,6 2-64 0,7 5-128 0,5 3-15 16,1-2 31-16,5 3-64 15,1 1-72-15,4-3 72 0,7-2-96 16,9-1-64 0,15-2 48-16,10-3 456 46,7 2-456-46,2-3-56 0,-1 0-8 0,-5 0-40 0,-5 0-64 0,-3 0 8 0,-11 0-8 16,-6 0 48-16,-7 0-56 16,-3 0 16-1,-8 0-8-15,1 0 0 16,-9 0-8-16,4-4 0 31,-5-3-16-31,-1-2-64 0,-6 1 0 16,1 2 8-16,-5 2 56 0,-1 0-48 0,-1 0 0 15,0 2-48-15,2 0 48 16,1-2-8-16,2 1-32 15,1-1 96-15,1 0-184 32,4-5 192-17,6 1 0-15,1 0-104 0,2 0-40 0,-2 3 16 16,-3 1-96-16,2 4-328 0,-6 0 400 15,1 0 144-15,1 0 0 16,-2-1-96-16,3 1-24 0,-5-2 32 16,-3 1-32 15,-4 1-176-31,-3 0 247 0,-8 0 1 15,-2 0 40-15,-2 0-40 0,-2 0 8 16,-3 0 48-16,1 3 8 16,-6 1-8-16,1-1 8 0,-5-3-8 0,-1 3 8 15,-3-3 8-15,-11 0-16 16,-16 0-1112 15,-9-9-10666-31</inkml:trace>
  <inkml:trace contextRef="#ctx0" brushRef="#br0" timeOffset="58874.3675">3548 12390 2472 0,'0'0'5145'0,"0"0"-3921"15,0 0-768 1,0 0 17-16,0 0 215 0,0 0-144 16,2 0-96-16,5 0-176 15,2 0 144-15,4 0 248 0,3 0-72 16,-1 0 8-1,1 0-135-15,-2 0-81 16,3 4-80-16,-1 0 48 16,-3 1 24-16,5-1-80 0,0-3-32 15,2 2-40-15,4-3 48 16,5 0-48-16,1 0-8 0,5 0 64 15,3 0-104 1,0 0-16 0,4 0-8-16,1 0 8 15,1 0 72-15,3 0-23 0,-1 0-113 16,6-3 8-16,-1 2 32 0,2-3-32 15,5-1-8-15,3 0 0 16,5-4-40-16,11-3 304 31,4-2 56-31,6-4-168 0,3 3-168 16,-5-2 16-16,-4 5-80 15,0 5 64-15,-5 2-80 0,-5 4 16 16,-4 1-8-16,-5 0 0 16,-2 0 8-16,-2 0-8 31,-2 0 0-16,-3 0 0-15,-1 0 0 0,-5 0 0 0,-5 0 40 0,-4 0-48 16,-5 0-8-16,-4 4 0 0,0-2 8 16,-2-1-8-16,-5-1 0 15,-1 0 0 1,3 0 8 15,-4 0-8-31,2 0 8 0,-2 0-8 0,0 0 0 0,-1 1-72 0,-2-1 32 16,-3 3 40-16,-4-1-80 0,-3-2-208 15,-5 2-416-15,-2-2-1057 31,-6 0-2400-31,-15 0-6409 32</inkml:trace>
  <inkml:trace contextRef="#ctx0" brushRef="#br0" timeOffset="63050.6063">4990 13796 2496 0,'0'0'1872'0,"0"0"-671"16,0 0 95-16,0 0 144 0,0-10-359 15,2 4-489-15,1 0-152 0,5 2 56 0,1-2-144 16,0 0-56-1,2 2 112 1,2 0-32-16,0 1-96 31,1 3 80-31,-1 0-32 0,1 0-72 0,1 0 112 0,4 0-95 16,0 0-41-16,3 0-176 0,5 0 96 15,4 0-32 1,5 7-120-16,4-1 104 16,3 0 72-16,1 0-56 15,-1 0-72-15,-3-1-40 16,-1 1 72-16,2-4 8 0,-5 3 96 15,-5 1 16-15,-4-2-96 16,0 0 40 0,-6 0-64-16,6 0-64 15,0 2 40-15,0 0-32 16,2 0 8-16,2-2-32 0,-2 0 0 31,0 0 0-31,-4-2 8 0,1-2-8 0,-4 2 0 0,-1-2 64 31,-4 0-64-31,1 0 0 16,-5 0 104-16,3 0-104 0,-3 0-16 15,1 2 0-15,1 1 8 16,1-2 8 15,1 2 8-31,2-2 72 0,-2 1-72 0,1-2 88 0,0 0-88 16,4 0 48-16,5 0 40 15,4 0-88-15,12 0 64 0,1-7 552 16,8-2-336-16,-2 1-160 16,0 2-72 15,-4 2 48-31,-3 2-40 0,-8 2-64 15,-3 0 0-15,-8 0 0 0,-1 0 16 16,-3 0 32-16,4 2-40 0,-1 2-8 0,-2-2 8 16,-1 1 104-16,0-3-112 15,0 1 56-15,-1-1-128 31,1 0 72-31,-1 3 0 0,2-2 88 16,-1-1-88-16,0 0 8 16,0 0 0-16,2 0-8 0,2 0 8 15,3 0-8-15,-2 0 16 16,2-4 32-16,-3-2-40 0,-2 0 0 47,0 0 8-47,-1 0-8 0,-2 2 0 0,2-2 0 0,-1 0 128 15,-2 2-136-15,4-2 0 16,-2 2-8-16,-2 1 0 15,0-2 8-15,1 4 0 0,-1 1 0 32,1 0-8-17,-2 0 8-15,1 0 0 0,-3 0 24 0,1 0-24 0,-1 0 0 16,2-3-8-16,2 3 8 15,-1 0 0-15,3 0 32 16,-4 0-32-16,1 0-8 16,2 0-40 15,-4 0 48-31,2 0 0 15,-3 0 8-15,1 0-8 0,-1 0 0 0,-1 0 8 0,1 0-8 0,-1 0 0 16,-1 0 0 0,0 0 0-16,3 0 8 15,-1 0-8-15,1 4 0 47,-1-2 8-47,-1 1-8 0,1-2-16 0,1-1 16 0,2 2 0 0,-2-2 0 0,-1 3-72 16,1-3 16-16,-1 1 40 0,1 3-40 31,-1 0 56-31,1 2-48 15,-1 2 24 17,1 1 8-32,1-2 16 15,-5-1 0-15,1 3 0 0,1-4-32 0,-1-1 24 0,1 2 0 0,-4-3-40 0,4 0 48 16,-2-1 0-16,-2 0 56 31,2 1-48-31,-1-2-8 0,-2 1-80 16,1 1 80-1,0-2 80-15,1-1-80 0,-3 0 0 16,4 2-8-16,-3-2 8 0,3 0 24 15,-4 0-24 1,3 0-88-16,1 0 88 16,-1 0 0-16,-5 0 0 0,1 0 88 46,-3 0-88-46,-4 0-464 0,0 0-1160 0,0-8-4265 0</inkml:trace>
  <inkml:trace contextRef="#ctx0" brushRef="#br0" timeOffset="64460.687">7892 12709 7345 0,'0'0'2177'0,"0"0"-1505"16,0 0-168-16,50 105 320 0,-28-51 216 15,7 12 96-15,7 27-335 16,4 31-225-16,-9 22-152 0,-9-12-48 31,-13-29-192-31,-9-38-64 16,0-24-120-16,0 8-104 15,0-8-1200-15,-2-11-2953 0</inkml:trace>
  <inkml:trace contextRef="#ctx0" brushRef="#br0" timeOffset="65922.7706">3149 12840 6361 0,'0'0'1256'16,"0"0"-784"-16,0 0 112 0,0 0-64 15,0 0-47-15,0 0-193 16,-60-1-176-16,58 9-24 15,2 4 144 1,0 1 48-16,0 1 104 0,0 3 216 16,0 6 128-16,0 5-32 15,0 12-152-15,0 10-104 0,0 10 9 16,5 8-113-16,3 7-104 15,-1-3-120 1,2-6 24 0,-2-5-112-16,2-14 32 15,-4-4-48-15,5-10 56 0,-3-5-56 0,0-1 88 16,-3-4-88-16,2-2-16 0,-3-3 16 15,1-4 8-15,-2-4-8 32,0-4 0-1,-2-2 8-31,0-4-8 0,0 0 152 0,0 0-24 0,3 0 40 0,-3 0 184 15,0 0-216-15,0 0 88 0,0 0-208 16,0 0 48-16,0 0 0 31,3 0-56-31,3 0-8 0,5 0 16 31,7 0 8-31,7 0-24 0,6 0 0 0,9 0-72 0,4 0 72 16,5 0 0-16,3 0 64 16,-2 2-48-16,2-2-8 31,2 0 0-31,4 0-8 0,8 0 16 0,8 0-16 31,4 0 672-31,-3 0-320 16,-6 0-232-16,-4 0 16 0,-9 0-72 15,-3 12-16-15,-1 0-48 16,-4 2 48-16,0-2-96 15,0 0 40-15,4-2 8 0,1-2 56 16,1-2-56-16,7-2 72 31,0-2-48-31,-3 0-16 0,-2 0-8 0,-7 2 8 0,-7 1-64 16,-9-2 64-1,-4 3-16-15,-6-2-136 16,-9 0-176-16,-1 0-392 0,-13 5-704 16,0-2-2473-16,-5 0-4737 0</inkml:trace>
  <inkml:trace contextRef="#ctx0" brushRef="#br0" timeOffset="67067.8361">3254 12765 4945 0,'0'0'1592'0,"0"0"-520"0,0 0 120 16,116-44-287-16,-72 29 23 15,8 0-72-15,1 2-248 0,3 0-96 16,4 4-256-16,0 0-16 15,2 5 16 1,5 2 152-16,5 2 169 0,1 0 111 31,0 0-320-31,3 0-144 0,-2 0-168 0,2 0-48 16,2 2 48-16,0 2 40 0,2-2-48 15,0 1-48 1,1-2 8-16,-4-1 0 16,0 3 0-16,-9-1 0 0,-3 1-8 31,-3 1 0-31,-4 2 8 0,3 1-8 0,-3-4 8 15,0 3 0-15,-1-4 0 0,1 2 0 32,-1-1 0-32,-3-3 0 0,2 1 72 15,-3-1-80-15,3 0 0 16,0 0 64 15,0 0-64-31,0 0 0 0,2 0-64 0,-3 0 56 0,-2-4 8 0,1 2-8 31,0 2 8-31,-4 0 0 0,4 0 0 16,3 0 0-16,2 0 0 15,6 0 8-15,-1 0-8 32,3-4 0-32,-4-5 0 0,3 0 0 0,-6-1-8 15,-2 4 8 1,-2 2 0-16,-3 2 0 0,-2 2 0 15,-1 0 0-15,-1 0 0 16,0 0 0 0,0 0 0-1,2 0 8-15,2-8 40 0,1-2-40 16,0 0 104-16,-1 2-112 0,-2 2 0 15,-4 3 0-15,-4 3-64 0,-6 0-392 16,-6 0 256-16,-4 0 184 0,-2 0-96 16,-6 0 16-16,0 0-64 15,-1 0-16-15,-5 0-16 31,-2 1-40-31,0 1 8 0,-2 2 96 16,-3 1-33-16,-1-4-271 0,-5-1-576 16,0 0-1496-16,0 0-4250 0</inkml:trace>
  <inkml:trace contextRef="#ctx0" brushRef="#br0" timeOffset="68574.9223">3145 14143 5433 0,'0'0'2312'0,"0"0"-1136"16,0 0-808-16,0 134 137 0,0-29 63 15,-3-1-192-15,-3-7-312 16,2-15-56-16,2-20 56 0,2 2-64 0,0 4-152 31,0 0-696-31,0-18-1953 16,0-16-3936-16</inkml:trace>
  <inkml:trace contextRef="#ctx0" brushRef="#br0" timeOffset="69328.9654">3176 14077 4184 0,'0'0'1609'16,"0"0"-745"-16,0 0-8 15,0 0 304-15,0 0-279 0,0 0-281 16,116-78 16-1,-86 74-296-15,9 0-200 16,10 2 112-16,9 0 32 16,11 2-32-16,12 0-56 0,5 0-32 15,9 0-40-15,4 0-16 16,19 0-80-16,20 0 0 0,22 0 112 31,10-9 0-31,-10-7-120 16,-31 5 0-16,-37 1 8 0,-19 3 0 15,-16 1 0-15,12 2-8 0,0 2-56 16,1 1-128-16,-11 1 136 15,-13 0-80-15,-8 0-56 0,-9 1-112 32,-5 7-24-17,-3 1 40-15,-3-1 32 16,-5 0 88-16,3 2 64 0,-3-1 40 0,3 4 56 15,-3-1-48-15,3 0 48 16,-5-1 0-16,2 2 0 0,-4-3 0 31,2-2 0 0,-5 0 0-31,1 0-16 0,0-2 16 16,-2 0 0-16,-1 2 8 0,-2 2-8 0,0 2 0 0,-2 4 144 16,0 6 16-16,0 8-56 0,0 9 40 31,0 8 96-31,0 7 24 31,0 9-48-31,0-4-24 0,0 2-184 0,0-5 0 16,4-6 0-16,13-4 0 0,-4 2 56 0,1-1-48 15,-6 3-16-15,-6 2 0 16,-2 22-328 0,-16-13-856-16,-5-11-3073 31</inkml:trace>
  <inkml:trace contextRef="#ctx0" brushRef="#br0" timeOffset="69851.9953">3431 15146 4705 0,'0'0'2264'0,"0"0"-1472"16,0 0-352-16,0 0 456 0,0 0 17 16,0 0-113-16,102 0-48 15,-54-3-48-15,20-4-80 16,27-3-88-16,37 0-48 15,30 0-111-15,10 1 55 16,-3-1-256-16,-8-4-24 16,-17-4-48-16,-1-5 264 0,-27-1-144 15,-24 5-16-15,-28 5-160 16,-6 7 32-16,2 0-64 31,-3 5-16-31,2 2-184 0,-28 2-736 16,-13 14-961-16,-18 0-4040 15</inkml:trace>
  <inkml:trace contextRef="#ctx0" brushRef="#br0" timeOffset="73617.2107">3203 11412 384 0,'0'0'7921'15,"0"0"-6424"-15,0 0-1001 16,0 0-320-16,0 0-72 15,2 72-24-15,4-28 160 0,2 9 96 0,-2 0-40 16,3 4 144 0,3 3 184-1,1 1-240-15,7-2-80 0,2 3-80 16,4-4-72-16,6-2-48 15,-1-6-48-15,0-3-48 16,-2-11 40-16,0-6-48 0,-2-10-304 16,2-20-784-1,-7 0-1896 1,-9-18-5730-16</inkml:trace>
  <inkml:trace contextRef="#ctx0" brushRef="#br0" timeOffset="75621.3253">3246 11347 4000 0,'0'0'1473'0,"0"0"-841"0,0 0 144 15,0 0 136-15,0 0 104 0,150-41-207 16,-100 32-201-16,3 4 64 31,7-1-56-31,3 3-72 0,6 0 120 16,2 1-280-16,5-3 96 31,1 1-72-31,6-3-151 0,0-2-121 0,6 2-136 0,22-7 8 15,34-6 40-15,28-9 144 16,8 2 40-16,-18 0-120 16,-38 10-24-1,-41 4 48-15,-14 7 32 0,-4 0-32 16,11 0-72 15,15 0-56-31,7-4 8 0,-5-2 64 0,-6-2-32 16,-3-4 32-16,-2 0-80 0,-6 2 0 15,-5 0 8-15,-3 2-8 0,-7 4 16 16,-2 4-16-16,-4 2 0 15,-3 4 8 17,-4 0-16-32,-1 0-48 0,-6 0 56 0,-5 0 56 15,-1 0-48-15,0 0-8 16,-2 0 0-16,-2 0 8 0,0-3-8 15,-1 3 0-15,3 0 8 16,1 0-8-16,3 0 0 31,7 0 0-31,3 7 0 0,4-5-8 16,2 0 8-16,1-2 48 15,-2 0 16-15,-1 0-112 0,-2 0 48 16,0-4 0-16,-5 2 80 0,-3 2-80 16,-2 0-8-16,-3 0 0 0,2 6 0 62,-3 4-56-62,3 0 64 0,4-4-56 0,4-1 56 0,2 0 8 0,6-4-8 0,1 1 0 16,2 1 8-16,2 3-8 15,2 4 0-15,5 2-8 0,7 1 8 0,-1 2 0 31,0-5 0-15,-1-1 16-16,-5-7 32 16,-5-1-40-16,-3-1 40 0,-6 0-40 0,-2 3-8 15,-4 0 8-15,-3 2 8 0,-1 1-16 16,-5 3 16-16,-1-1 56 31,1 2-8-15,0 0-64-1,-2-4 0-15,0 0 0 0,-1-4-8 0,1 2 8 0,-3 1 0 16,3 0 0-16,-5 4-8 15,0 3-40 1,-4 2 40-16,-2 4-88 16,-1 0-8 15,-3 1-24-31,0 1-24 0,2-1 88 0,-1 1 64 0,2-4-8 0,1-2-120 15,-1-1 120-15,-1-5-8 0,0 2 8 16,-4 3 0-16,-1-1-40 16,-7 0 40-1,-2 0-72-15,-4 0 16 31,-1 3 0-15,-4-1 56-16,0 3 8 0,0 3 16 0,0 4-8 0,0 5-8 0,0 5 24 0,0 6-16 16,-9 2 0-1,0 3 0-15,-2 0-8 16,-1-1 8-1,4-2 0 17,-3-2-8-32,1-1 0 0,2-4 0 0,1-3 0 0,1-4 8 0,-2-2 0 0,2-3-8 0,-3-3 8 31,1-2 0-31,-2-5 72 15,-1 2-64-15,0-5-16 0,-2-2-112 16,0-3 112 15,-1 0 0-31,-1-4 0 0,-4-1 0 0,2 0-8 0,-3 0 8 16,-3 0 0-1,-1 0 0-15,-5 3 0 16,-7-3 0-16,-2 0 0 0,-6 0-56 16,-3 0 56-16,-4 0-16 15,-3 0 16 1,-1-9 0-1,1 0 0-15,1-1 0 0,6 0 0 16,-2 4 0-16,2 3 0 0,-2 3 16 16,-4 0 32-16,-1 0-40 15,1 0-8-15,-5 0 128 0,-3 0-128 16,1-6 0 15,-2-2 0-31,2-3 16 0,3 1-16 0,0 1-8 16,4 6 8-16,1 3 88 15,2 0-88-15,-4 0-24 0,2 0 24 16,2 0 48-1,-4 0-48 17,0 0 0-32,-2 0 8 0,1 0 0 0,0 0 0 0,-1 0-8 0,0 6-88 15,0 4 88-15,5 0-16 0,2-1 16 16,2-3 8-16,3-1-8 15,2-4 32-15,1-1-32 16,5 0 0-16,3 0 8 47,2 0 0-47,2 0-8 0,0 3-8 0,0 3 8 0,-2 0 40 0,2 2-32 15,-3 0-8-15,3-1 8 16,-2-1 8-16,0-1-16 16,-2-1 0-16,-1 0 0 0,1-2 48 31,4 2-48-16,4-2 8-15,2 2-48 0,-2 0 40 0,2 0 0 0,-1 0-8 16,-1 2 8-16,1 0-8 16,2 0-48-16,1 0-8 15,4 0 56-15,3 0 0 16,2 1 8 15,7-4-104-31,-3 1 104 0,6 1 0 0,0-4 0 0,0 0-16 16,0 2-64-16,-3-1 72 0,1 2 8 15,-2 0 0-15,-4 0 64 16,-1 2-16-1,-7 7-96-15,5-3-864 16,-3-1-3049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3:03:54.1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6110 8843 3016 0,'0'0'2865'0,"0"0"-1913"0,0 0-728 15,0 0 240-15,0 0 640 16,0 0-15-16,-7 70-265 0,-3-40-216 16,-3 6-8-16,-9 7-72 15,-1 5-168-15,-6 2-16 0,-5-2-224 31,3 0 88-31,-2-6-184 16,-2-1 80-16,3-8 48 16,-6 0 184-16,-5-4 57 0,-1 2-281 15,-5-3 88-15,3-2 72 16,-4-2-72-16,6-1-24 0,-1 2-96 31,3-5-80-15,4-4 0-16,1-4 48 0,5-4-32 0,-2-2 136 15,3-4-48-15,-2-2 96 0,-3 3-16 16,1-3 24-16,-6 1-112 15,-1 1-16-15,0 2-16 16,-5-3-64-16,0 4 8 31,2-1-8-15,-1-2 16-16,1-2-8 0,1 2 64 0,-1-2-72 0,2 0 8 0,6 0-8 15,-4 0 0-15,1 0 8 16,-1 0 8 0,-7 0 24-16,0 0-32 15,-4 0-8 16,-1 0 0-31,-3 0 0 0,1 3 24 0,1 0-24 0,5-1 0 0,2 0 8 16,7-2 0-16,2 0 40 16,5 0-40-1,3 0-8-15,4 0 0 16,2 0 8-16,-1 0-8 15,3 0 8 1,-3 0-8-16,-2 0 0 16,1-2 24-16,-5-2-24 0,0 0 8 0,-4-4-8 31,2 1-8-31,2-4 8 0,2-3 0 15,-2-2 0-15,-5-4 0 16,-4-6 0 15,-1-4 0-31,-5-1-216 0,4 2 200 0,7 3-32 0,6 2 48 0,6 3 8 16,7 6 64-1,5-2 32-15,5 1 72 0,4-2-88 16,2-5-24-16,0-10-64 16,0-5 8-16,6-8 0 0,7-4 0 31,3-4 0-31,3-6 0 0,-2-3 0 15,5-4-8-15,1 3 88 16,1-3-88-16,3 7 48 0,-1 1-24 16,-1 9-16-16,2 9 8 15,-2 6 40-15,-2 5-56 0,4 4 8 31,4 2 0-15,3 1-8-16,3 0-16 0,6 0 16 0,2 4 0 16,4 3 40-16,5 0-48 15,6 2 8-15,0 4-80 16,5 2 80-16,-1 2 0 0,-4 4 16 15,1-1-16 17,-7 3-8-32,2 0-96 0,-4 0 104 0,-5 0 0 15,5 0 8-15,-2 0 8 16,4-1 40-16,3 1 0 0,3 0-48 15,3 0 8-15,-3 0-8 16,-2 0-8-16,-9 7 0 16,-5 8 8-1,-6-1 64-15,-4 4-72 0,-2 2 8 16,-3-1-8-16,-1 0 0 15,1-1 72-15,4 2-72 0,4-2 0 16,-2 2 0-16,1-2 8 16,-3-2 0-1,0 0-8 1,-2 0 0-16,-4-2 0 0,-2-1 0 0,0-1 16 15,-6 2-16-15,4-2 8 16,-2-2-8 0,2 2 0-16,-1-5 0 15,-1 2 32-15,1-4-24 16,-3 2-8 15,2-3 0-31,-4 2 0 0,4-3 0 0,-3 2 0 0,-1-1 0 0,4 2 0 0,-4-1 0 16,1 4 16-16,3-1-16 15,-4 2-8-15,1-2 0 31,-3 0 8-31,-1 0 0 32,-1 0 0-32,1 0 0 0,-1 2 0 0,-2 0 0 0,3 0 32 0,-4 0-32 15,2 0-48-15,-3 0 0 16,-1-2 40-16,1 0 0 31,-4-2 8-31,0-1 0 0,-3-2 0 0,0 0 0 16,0 0 0-1,0 0 0-15,0-2 0 16,-2 0-8-16,0 2 8 0,2-3 0 0,-2 0 0 15,0 2 0 1,0-2 0-16,0 0 8 16,0 0-8-16,0 0-168 15,0 0-432-15,-10-12-1312 0,-13-6-6882 31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3:05:01.3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3711 8518 4745 0,'0'0'2264'16,"0"0"-1168"-16,0 0 32 16,0 0 281-16,0 2-249 0,0-2-520 15,0 2-344-15,0 0-160 0,0-2-16 16,0 2-64-16,0-2 16 15,2 2 112-15,9-2 224 0,0 3-200 16,5-3 33-16,4 0-9 16,4 0-8-16,5 0 8 31,7 1-112-31,0 2-112 0,4 0 48 15,0 2 96-15,5 1-104 16,-3-5 192-16,5 2-96 16,-1-3 256-16,4 0-48 0,-2 0-72 15,1 0-104-15,-2-9-48 16,0 2-8-1,-3-2 24-15,-1 3-32 0,-1 2-64 16,-2 0 0-16,3 0-40 16,-3 2 0-16,5 2 40 15,1-2 8-15,8 2-40 16,0 0 464-1,-4 0-136-15,-3-2-280 32,-5 2-56-32,-2 0 64 0,-3-3-72 0,-2 3 8 0,-1 0 0 0,1 0 0 15,-2 0 32-15,3 0-40 16,1 0 0-16,3 3 0 0,3-1 72 31,2 0-72-31,-1-2-8 16,4 0 8 15,0 0 89-31,-1 0-17 0,0 0-72 0,-2 0 0 0,-3-2-64 0,0-3 128 0,1 4-64 15,-1-2 0-15,0-1-80 32,1-1 80-32,-2 4 0 0,2 1 0 15,-1 0-33 16,-2 0 33-31,1 0 0 0,-5 0 0 0,-1 0 0 0,1 0 0 0,-1 0-48 16,3 0 48-16,2 1 8 31,5 2 0-31,2-1 0 0,1-1-8 16,4-1-8 15,-1 3-32-31,-2-3 40 0,-4 0 0 0,-1 2-8 16,-2-1-64-16,1 3 64 0,-1 0-64 15,3 1 24-15,1 0 40 16,4 1 0-16,-2-2 8 0,4 3 72 15,2-7-64-15,-2 0-8 16,6 0 8-16,5 0 0 31,4-9 0-31,-2 1 40 0,-3 3-48 0,-9 5-48 16,-8 0 40-16,-7 0-88 15,-7 5 48-15,-4 5-48 0,-7-1 88 16,-7-2-8-16,-2-1 8 16,-4-2 0 15,-2-1 0-31,-1-2 8 0,-4-1 48 0,2 0-40 0,-2 0-8 0,0 0 96 0,0 0-96 31,-31 0-464-31,-9 0-1280 16,-11 0-6314-16</inkml:trace>
  <inkml:trace contextRef="#ctx0" brushRef="#br0" timeOffset="2054.1175">8064 9994 4456 0,'0'0'1673'0,"0"0"-521"0,0 0 344 0,0 0-215 0,0 0 175 0,0 0-648 15,0-14-120-15,0 14-160 16,5 0-200-16,9 0 209 0,3-2 79 16,5 2-176-16,5-2-88 15,5 2-24-15,3-2-16 0,5 2-112 31,7 0 24-31,6-2-16 16,3 2-48-16,0 0-32 0,2 0-8 16,-2 0 112-16,2 0-152 15,2 0 40-15,-3 0 80 0,3 0 0 16,2 0 88-16,6 0-159 31,1 0 63-15,6 0 80-16,8-2-72 0,4-2-72 0,2 0-120 15,1 0 64-15,-7 0-56 16,-2 1-16-16,-6 3 16 0,-5 0 40 15,-1 0-48-15,-5 0-8 16,-1 0 16 15,-5 0 32-31,0 0-48 0,-2 0 48 0,-3-2-40 0,2-3 40 16,1 4-40-16,0-2-8 15,-5 1 0-15,2 2 0 0,-3 0 0 16,-2 0 32 0,0 0-32-1,-2 0-8 16,3 0 0-31,5 0 8 0,4 0 0 0,2 0 8 0,1 0 0 0,-2 0 64 16,-5 0-72-16,-4 0-104 0,-5 5-16 0,-2 1 24 31,-5-1-32-31,0 3-32 16,-1-2 152 15,2 2-56-31,3-4-120 0,0 0 176 0,1-4 8 16,1 0 0-16,1 0 8 0,1 0 40 31,1 0-40-31,4 0 0 15,3 0-8-15,2 0 0 32,0 0 0-32,2 0 16 0,2 0-16 0,4-6 8 0,5 2-8 15,6-2 0-15,6 0 8 0,2 0 120 16,-4 1-56-16,0 4 8 15,-6 1-80-15,-6 0 16 0,-7 0 16 16,-6 0-32-16,-5 4 0 16,-3 2-80-1,2-2 72-15,-2 0 8 0,1 2 0 16,-3-2 0-16,4 0 0 0,-7 2 0 15,4-1-16 1,2-2 16-16,1 1 8 0,6 0 0 16,4-2-8-16,9 0 8 15,5-2 0-15,3 0 0 31,1 0 0-15,-3 0-8-16,1 0 0 0,-5 0-8 0,-2 0 8 0,0 0 0 16,2 0 8-16,3 0 0 15,1 0-8-15,4 0 0 0,4 0-232 16,-8 0 48-16,-3 0-8 31,-10 4 112-31,-12 4-65 16,-8 0 145-16,-6 1 0 0,-8-6-80 15,-5 1 136-15,-1-2-144 0,-3-2 64 16,4 0 16-16,-1 0-216 15,0 0 144-15,-2 0 80 0,-1-2 72 16,-5-2-72 15,-3 1 0-31,-7 0 8 0,-2 1 8 16,-9 1-16-16,-18-2-512 0,-13 3-3865 0</inkml:trace>
  <inkml:trace contextRef="#ctx0" brushRef="#br0" timeOffset="14713.8416">10055 7676 6057 0,'0'0'2376'15,"0"0"-1544"1,0 0-479-16,0 0 527 15,0 0-184-15,10 8-384 0,3 11-8 16,1 2-16-16,-1 8 216 16,1 0 16-16,-1 6 40 0,-4 1-7 15,-1-1-1-15,0 5-120 31,-6-7 32-31,-488 252-16147 110,461-285 15683-95,25 1 0-15,-11-1 0 0,1 3 0 16,0-3 0-16,-1 0 0 15,0 0 0-15,-3 0 0 16,2 0 0 15,-15 1 0-15,11-1 0-16,-12 0 0 0,-1 0 0 0,0 0 0 0,-3 0 0 0,3 0 0 0,0 0 0 15,-16 0 0-15,18 0 0 16,4 0 0 0,-16 0 0-1,24 0 0 16,1 0 0-31,-1 0 0 0,11-4 0 0,0 0 0 16,4-6 0-16,0 5 0 0,0 1 0 0,0-2 0 0,-1 4 0 0,1-1 0 31,-2 1 0-31,0 2 0 16,-1 0 0-16,1 0 0 31,-1 0 0-31,1 0 0 0,-2 0 0 0,-7 0 0 0,-7 0 0 0,-15 11 0 16,-20-1 0-16,-26 4 0 15,-43 9 0-15,-50 12 0 0,9 7 0 31,-40 9 0-31,-30 1 0 32,-4-52 0-32,11 0 0 0,5 0 0 15,7 0 0-15,-20 0 0 0,-30 1 0 0,-2 13 0 31,5-6 0-31,18 0 0 0,24-4 0 16,24-4 0-16,25 0 0 0,39 0 0 47,41 0 0-47,35 0 0 0,58-18 0 0,-3-16 0 0,-54-14 0 0,45-16 0 15,6-14 0 1,-10 24 0-16,7 5 0 16,4 7 0-1,-1 8 0-15,3 22 0 31,0 2 0-31,0 1 0 0,-2 3 0 16,-3-9 0-16,-4 3 0 0,1 4 0 0,-6 5 0 0,-3 3 0 16,0 0 0-16,2 0 0 0,-3 0 0 15,-12 13 0-15,12-9 0 16,-3 0 0-16,3-4 0 0,-1 0 0 31,-2 0 0-31,-12-10 0 0,-7-4 0 0,2-12 0 16,-9-2 0-1,-7 8 0-15,-6 10 0 16,-6 2 0-16,-3-10 0 15,0 0 0-15,-1 2 0 0,6-3 0 16,3 4 0 15,4-4 0-31,4 1 0 0,3 2 0 0,4 0 0 16,7-8 0-16,6 13 0 15,4-1 0-15,20 1 0 16,-11 1 0-16,5 1 0 0,2 4 0 16,1 3 0-16,3 1 0 15,3 1 0 1,-6 0 0-16,6 0 0 0,-1 0 0 15,-5 4 0-15,2 7 0 16,-3 1 0-16,1 2 0 16,-1-2 0-16,2 0 0 0,2-2 0 15,0-2 0 1,0 0 0-1,0-2 0-15,-3 0 0 0,2-2 0 16,1 0 0-16,0-1 0 16,2-3 0-16,3 1 0 15,0-1 0-15,-1 0 0 0,1 0 0 0,4 0 0 16,0 0 0-16,0 0 0 0,0-5 0 31,0-5 0-15,0-2 0-16,0-1 0 0,-1 3 0 15,1 2 0-15,0 2 0 16,0 5 0-16,0 1 0 0,0 0 0 31,0 0 0-31,0-3 0 0,0 0 6209 16,0 3-3897 15,0 0-247-31,0 0-193 0,0 0-320 0,0 0-71 0,-58-36-425 0,45 31-312 15,2 3-320-15,4 2 48 16,1 0-128 0,-1 3-344-16,3 22 96 0,-5 13-96 15,0 9 72 16,0 3 57-31,-2 0 119 0,2 0-104 0,0 1 152 16,0-1 184-16,3 4-256 0,0-1-176 16,2 4 128-1,2-3-72-15,0-7-16 0,0-4-80 0,2-12 64 16,0-6-32 15,0-7-40-31,0-6-120 0,0-4-696 0,20-8-1033 0,0 0-2256 16,-2-13-6329-16</inkml:trace>
  <inkml:trace contextRef="#ctx0" brushRef="#br0" timeOffset="18203.0411">17217 8968 3088 0,'0'0'2281'15,"0"0"-1025"-15,0 0-472 0,0-12 816 16,2 9 161-16,3 3-521 15,0-2-568-15,1 2-216 0,5 0-72 16,3 0-32 0,3 9-15-16,6 10 167 15,-1 9-160-15,1 9-144 16,3 7-48-16,-4 6 48 0,-4 6 360 15,-2-1-224-15,-8-1-136 16,-1-4 176-16,-7-4-88 16,0-4 144-1,-4-2-96-15,-18-2-112 0,-9-2-32 31,-14 0-40-31,-9-1-47 0,-11 1-105 0,-8-5-761 16,-34 4-711-16,21-9-1369 0,7-11-3728 16</inkml:trace>
  <inkml:trace contextRef="#ctx0" brushRef="#br0" timeOffset="19421.1108">7811 9078 5761 0,'0'0'1920'16,"0"0"-696"-16,0 0 513 15,0 0-449-15,0 0-264 16,0 0-416-16,0 0-272 15,-38-10-288-15,28 10 121 0,0 12-41 16,-2 7 72 0,1 8-24-1,2 9 8-15,5 10 200 0,4 10-208 0,0 6-32 16,0 2 104-16,13 1 0 15,7-2-168-15,5-10-8 32,1-5 40-32,1-7 40 0,4-5-96 15,-2-4-8-15,2-6-48 16,14 2-664-16,-9-6-992 0,-3-8-4106 15</inkml:trace>
  <inkml:trace contextRef="#ctx0" brushRef="#br0" timeOffset="47402.7113">2904 11384 5537 0,'0'0'1608'0,"0"0"-200"0,0 0 729 0,0 0-305 0,0 0-255 16,-42-16-241-16,40 16-240 0,0 0-120 31,2 0-184-31,0 0-175 16,0 0-209-16,0 0-160 15,0 0-56 1,24 0-112-16,39 0 64 0,45-2 440 0,52-13-272 16,31-10-16-16,15-7-120 0,12-6-8 31,6-3-24-31,19-3-136 0,15-1 208 15,-2 6-16-15,1 3-8 47,-17 9-184-47,-17 10 120 0,-25 11 88 0,-48 6-136 0,-44 0-80 0,-40 10-96 16,-27 3-648-16,-8-2-776 15,-8-1-1073-15,-16-8-2800 16</inkml:trace>
  <inkml:trace contextRef="#ctx0" brushRef="#br0" timeOffset="52542.0052">5553 12599 3200 0,'0'0'1312'0,"0"0"-279"0,0 0 87 0,0 0 24 0,0 0-488 15,-15 0-200-15,15 0 49 16,0 0-201 0,0 0-72-16,0 0 24 15,0 0 0-15,0 0 144 16,0 0-280-1,0 0-8-15,0 0-8 0,0 0 40 0,0 0-32 16,0 0 112-16,0 0-152 0,0 0 96 31,6 0-80-31,13 0 280 16,5-2 48-16,4 2-168 15,3 0-176-15,-1 0 168 16,-1 0 80-16,-3 0-232 0,-1 0 160 16,-2 0-119-16,-2 0-121 0,2 0 96 15,1 2 0-15,1 2 40 16,6 1-88-1,1-2 96-15,5 2-152 16,3 4 0-16,5-3 152 0,1 0-104 47,6-2 72-47,2 0-40 0,4-4 48 0,-1 0-8 0,1 0 16 0,2 0-120 15,0 0 56 1,-2 0 8-16,-2 0 24 0,-4 7-48 16,-6-1-8-16,-1 0 24 0,-3 1 24 46,-4 0-88-46,-3-2 104 0,4-1-104 0,-1 0-8 0,4-4 160 16,3 0-152-16,3 0 96 16,-1 0-32-16,0 0 56 15,0 0-40-15,-3 0 72 0,-1 5-152 16,0-1 0 15,0 4 104-31,0-2-88 0,1 1 24 0,6 1-48 16,5-1 8-16,8-6-8 15,6-1 0-15,6 0 0 0,3 0 64 16,3-4 8-16,-6-4 64 15,-2 2-40-15,-5 1 0 32,-11 0 32-17,-3 5-112-15,-9 0-8 0,-7 0 48 0,-5 0-48 16,-2 0 0-16,2 0-8 0,5-1 64 15,5-4-64-15,6-1 16 0,4-2 40 16,5-2-48 0,2 2 0-1,1 1-8-15,-3-1 8 0,-1 4-8 16,-1-1 8-16,-3-1-8 15,1 2 120-15,-3 0-120 0,-6-2 8 16,-7 1-72-16,-7 2 64 16,-11-1-88-1,-9 0-448 16,-5 2-1024-31,-6-4-4705 0</inkml:trace>
  <inkml:trace contextRef="#ctx0" brushRef="#br0" timeOffset="53571.0641">11063 12553 6993 0,'0'0'2328'0,"0"0"-1543"16,0 0-249-16,0 0 448 0,0 0-8 15,183-6-320-15,-76 6-112 0,41 0-47 31,39 8 15-31,13 3 40 16,-7 2-168-16,-19-5-184 16,-31 0-8-16,-28-4-96 31,-23 0 0-31,-25-2 32 0,-12 1-112 0,6-2 64 0,1 1-80 15,-2 2-216-15,-15 6-416 0,-20 0-1401 0,-19-2-3712 16</inkml:trace>
  <inkml:trace contextRef="#ctx0" brushRef="#br0" timeOffset="55643.1826">19448 12772 984 0,'0'0'2656'0,"0"0"-1624"0,0 0-359 16,0 0 399-16,0 0 96 0,75 0-104 16,-48 0 17-16,9 0-1 15,11 4-280 1,13-2-120-16,15 3-72 15,32 2 48-15,36 3-159 32,38 2-169-32,6-1 96 0,-14-2-216 0,-16-1-16 0,-33-2-112 0,-19 0 16 15,-20 0-96 1,-21 2 8-1,-8 0-8-15,4 0-40 16,0-4-360-16,7-4-152 0,-23 0-1537 47,-17-6-3128-47</inkml:trace>
  <inkml:trace contextRef="#ctx0" brushRef="#br0" timeOffset="56866.2526">4163 13741 2496 0,'0'0'4065'0,"0"0"-2577"0,0 0-816 16,0 0-208-1,0 0 289-15,0 0-153 0,0 0-184 16,0 0-40-16,124 17 400 0,19-7-120 16,63 2 72-16,23-3-336 15,7-7-127 1,-23-2-9-16,-31 0-136 15,-11 0-64-15,-21-2 16 16,-17 2-72-16,-40 0-969 16,-33 0-2927-16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3:06:49.4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6550 7808 6321 0,'0'0'1728'16,"0"0"-576"-16,0 0 553 0,0 0-9 31,0 0-576-31,0 0-287 31,0 0-217-31,0 0 160 0,0 0-128 0,-3 0-112 0,1 0-16 16,-3 0-200-16,-2 6-56 16,-1 5-56-16,-5-1-112 0,-1 2-40 15,0-1 8-15,3 3 41 31,-2-4-105-15,3 2 48-16,-4-1-80 0,-1 1 80 0,-4 0 56 16,-1 0 40-16,0 0-88 15,-4 0 120-15,-1 2-168 0,0-2 128 0,-4 2-128 16,2 3 40-1,2-4-8 1,-4 1 16-16,2-2-56 0,0-1 8 16,2-4-8-16,-2 0 8 15,4 0-8-15,-4-1 16 16,0-2 56-16,-2 2-16 15,-2-2-48-15,-5 2 144 16,-3 0-152-16,0 2-8 16,-1-2 8-16,-3 2 16 0,1-2-8 46,2 1 8-46,-1-1-8 0,4-3 0 0,1 2 80 0,3-4-16 0,-1-1 0 0,1 0-24 32,0 0-40-32,-1 0 40 0,1 0 0 15,-1 0-48-15,0-7 8 16,1-1 96 15,0-1-96-31,4 1 0 0,2 0 0 0,3 2 0 16,2 2 40-16,-1 3-32 15,4-4 24-15,0 2-32 0,-1-2 0 16,3 1-8-16,-4-2 8 15,3-2 56-15,-3 0-56 16,-2-2-8 0,-2 1 0-16,1-6 8 15,0-1 56-15,-1 0-56 0,3 0-8 16,1-2 16-16,2 2-8 0,3-4 0 15,3-1-8-15,2-4 0 16,1-3-64-16,6-3 8 31,2 0 8-15,2-4-24-16,0 4 24 0,0-2 48 0,0 3-8 15,6 6 8-15,6 2-8 0,5 0-80 16,4 0 80-16,4 0-40 0,4-1 40 16,2-4 8-1,2-1-8-15,3 0 8 16,1 0-8-1,1-3 8-15,0 3-16 0,0 2 16 16,-2 4-8-16,1 4-8 0,-1 2 16 16,2 4-48-16,0 2 32 15,0 4 16-15,-1 0-8 0,4 2-32 31,1-2 40-15,2 0-8-16,4 0 16 0,-2 0 16 16,1 2-24-16,-1 2-8 0,-3 2 0 15,-1 0 8-15,-2 0-64 16,-3 0 16-16,-2 7 0 0,-3 2-16 31,1 1 48-31,0-2 8 16,0 1-40-1,3-2 48-15,1 0 0 0,2 2 0 16,-1-1 8-16,-3 2-8 0,1 1 0 15,-1-2-8-15,-2 1 8 0,-1 3 0 16,-3-2 0 0,-2 1 64-16,-1-2-64 31,1 3-64-31,-4-4 64 0,-4 2-8 0,2-1 8 0,-5 0 0 0,-1 0 0 15,1 1-16-15,-3 0 16 16,2 1 0 0,-3-1-8-16,-3 2 8 15,2-1-8-15,-4-2 72 47,-3-2-64-47,0 1 8 0,-2-4-8 0,1-2-56 0,-1 1 56 0,-2-2 64 0,2 1-56 16,-2-3-8-1,2 1-64-15,-2 2 64 16,2 1 32-16,1 0-32 0,-3 0-48 15,2 2 48 17,3 2 16-32,-3 0-16 0,2 1 0 0,-2 2 64 0,3-1-64 0,-3 0-80 31,2-1 80-31,1-2 8 15,-2-1 40-15,-1 0-96 16,-2 0 112-16,2-2-128 0,0 5 56 16,-2-1-8-1,0 1 16-15,2 3 0 0,-2 2 80 0,0 1-80 16,0-4 8-1,0-1-80-15,0-2 144 16,0-1-72-16,0-1 0 16,0 0-64-16,0-3 64 15,0 4 0 16,0-4 0-31,0 4 0 0,-2-2 0 0,0 2 0 0,0-4 0 0,0 1 8 16,-1-2 64 0,3 1-64-16,0-3 16 15,0 0-16-15,0 0-16 0,0 0 8 0,0 0 0 16,-3 0 0-16,3 0 8 47,0 0 80-47,0 0 24 0,0 0 80 0,0 0-128 0,-2 0 24 15,0 0 8-15,-2 0-96 16,-3-5-272-16,-6-17-1368 0,2 1-2401 15,0-2-7530-15</inkml:trace>
  <inkml:trace contextRef="#ctx0" brushRef="#br0" timeOffset="2535.145">5558 9267 1424 0,'0'0'3208'16,"0"0"-1615"-16,0 0-529 0,0 0 128 16,0 0-384-16,0 0-519 31,0 0-81-31,0 0 416 15,0 0 216-15,0 0 32 0,0 0-128 16,0 0-8-16,-5 0-39 16,-6 1-249-16,-4 7-216 0,-3 4-176 15,0 0 88-15,-4 1 8 31,-1-1-24-31,-3-2 104 0,-1 2-8 16,-4-1-160-16,-1-1 176 16,-3 3-160-16,-3-4 40 0,-5 2-48 15,1-1-16 1,-7-2 128-16,-1-1-176 0,-4 2 80 31,-4-3-80-31,-3 0 80 0,-3-2-88 16,-1-2-40-16,-1 0 40 15,-1 0 16-15,-2 0-16 0,4-2 0 0,-3 0 48 16,4 0 16 15,2 0-64-31,2-10 56 0,0-4-56 0,4-2-104 16,5 0 48-16,2 0 40 15,5 0 16-15,-1-1 8 16,5 1-8-16,0 0-8 0,-3-3 8 0,3-2-8 15,-2-3 0 17,-6-2 8-32,-1-2-80 15,-1 0 80-15,-2 2-8 0,4 2 8 0,3 4 16 16,9 4-16-16,7 0 0 15,9 2 0-15,5-2 24 0,3 0 56 16,1-2-32-16,5-6-48 47,4-2-48-47,2-6 16 0,0-3 32 0,2-3 0 0,15-2-56 15,6 0 56-15,1 2 0 0,7-2 56 16,7 0-48-16,9 1 88 16,9 3-24-16,7 4-64 31,10 4-8-16,10 7 0-15,3 8 0 0,3 5-56 0,2 6 56 16,-2 2 8-16,-1 0-8 0,-6 6-104 16,0 9 96-16,-1 0 8 15,-6 6-96-15,-3-2 96 0,-4 3 0 16,-3-1 0-16,-7 0 48 15,-2-2-40 17,-5 1-8-32,-4-3-56 0,-6-3 56 0,-1 1-8 0,-7-1 8 15,-2 1-8-15,-4 0-32 0,-3-1 40 31,-2 0 0-31,-1-2 0 16,-4 0-80 15,-1-4 80-31,-1 3 0 0,-1-4 8 0,1 1 0 0,-1-2-8 0,-3 2 0 0,2-2-56 16,1 3 56-16,-1-2 32 31,3 3-24-31,-2 0 0 0,7 2-8 16,0 0 0-16,-2 3 0 15,1-1-8 1,1 0 8-16,-4 2-24 0,-2-2 24 15,-1-3 0-15,-2 4 0 0,-3-3 0 32,-3 2-16-32,0 2 16 0,-1-2 8 15,0 2-8-15,-3 0 120 16,-2-3-8-16,0 0-48 31,0-3-64-31,0-2 0 0,0-2 168 0,0-2-40 0,0 2 16 16,-2 0-48-1,-8 4-96-15,0 2 0 0,-1 0 8 16,1 0 0-16,2-2-8 15,0-2 0-15,7-4 24 32,-1-4 32-32,0 3-48 0,2-3 0 0,0 0 8 15,0 0-16-15,0 0 0 16,-3 0-248-16,-4 0-400 15,1 0-712-15,-3 0-4129 0</inkml:trace>
  <inkml:trace contextRef="#ctx0" brushRef="#br0" timeOffset="4987.2853">5152 10676 6385 0,'0'0'2104'0,"0"0"-943"16,0 0-177-16,0 0-208 16,0 0-128-16,-131 28-136 0,91-10-208 15,-5 4-128-15,-6 2 0 16,-7 1 48-16,-6 0-120 0,-10 0 104 31,-2-1-208-31,-4-2 200 16,-2-3-79-16,1-2-113 0,6-8 96 15,-1 0-16-15,5-7 0 16,-1-2-40-16,3 0 0 15,-2 0-48-15,6-8 8 0,1-4-8 16,1-1 0 15,5 0 0-31,0-4-8 0,5 2 8 0,2-2 0 0,2-1 8 16,5 0 0-1,1-3-8-15,5-2-72 0,2-1 72 16,7 0 0-16,3-2 0 0,3-2 0 16,0 3 8-16,6 0-8 31,-3-1 88-31,-2 0-88 0,-2 0 0 15,-3-2 0-15,0 2 8 0,2-1 168 16,3 3 0-16,6 1-56 16,6-2-120-16,2 1 0 0,6-2-56 31,2 1 56-16,0-2 8-15,0 3-8 0,0-2 56 0,11-2-48 16,7 0 56-16,7 0-56 16,2-2 80-16,4-1-40 15,4 3 16-15,5-2-64 0,5 2-24 31,7-2 24-31,5 0 104 32,7 2-96-32,6 0 0 0,-1 2-8 0,-2 4 8 0,-5 2 8 15,-6 4 72-15,0 2-80 0,-2 4 0 16,0-1 40-16,2 5-48 15,7 0 104-15,-2 0 40 32,9 1-56-17,2-1 24-15,1-1-112 0,3-1 120 0,0 2-64 16,0-1-56-16,-5 1 80 0,-4 3-80 0,-7 1 96 15,-9 2-96 1,-7 0-64 0,-6 5-16-16,-7 7 16 15,-2-1 56 1,-2 3 8-16,-2-1 48 0,0-1-40 15,1 0-8-15,0-5 56 0,3 0-48 0,3-2-8 0,-1-3 64 32,-2 1-64-32,0-3 8 15,-5 2 40 1,-3-1-48-16,-6 4 24 0,-3-4-24 31,-1 4-24-31,-1 1-24 0,0 0 48 0,1 0-8 16,-3 2 8-16,4-1 0 15,-1 2-8-15,0-3 64 16,-2 2-112-16,2-2 56 0,-1 2 0 15,3-2 0-15,-3 1-8 16,4 4 8 0,-3-1 0-1,2 0 0-15,-1 2 0 0,-1 0 0 0,-1 0-8 0,2 2 0 31,-1 3 0-31,1-2 8 0,-1 2 0 16,-1-2 0-16,2 1 0 16,-1 0 0-16,0-1 0 31,-2 0 8-31,0-2 32 0,-3-2 16 0,-1 0-112 0,-1-3 112 15,1 2-104 1,-3 3 48-16,3-3-8 0,-3 5 0 16,2-3 8-16,1 2-8 15,-1-2 8-15,0 0 8 0,-2 0 56 31,4 1-128-31,-6-5 64 16,0 3 0-16,0-1 0 16,0 2-16-16,0-1 64 0,0 6-32 0,0-3 32 15,0-2-48-15,0 0 0 16,0 0 0-16,-3-2 104 0,-2 0-64 31,-2 2-40-31,1-2 0 16,0 1 0-16,-1-1 72 0,0 2-72 15,-2-1 0-15,1 2 0 16,-2-2 0-16,-1 4 8 0,0 0 72 15,0 1-80-15,0-3-8 32,1-1 8-17,2 2 56-15,-1-3-56 0,2-1-40 0,1 3 32 16,-4-3 8-16,4 2 24 15,-5 0 24-15,3 0-40 0,-5 0 48 16,1 1-56-16,-2 0-56 16,1-1 56-16,-4 0 56 15,3 2-8 1,-2-4 0-16,1 3-48 0,1-2 0 15,1 0 40-15,0-4-40 16,1 4-8-16,3-6 8 0,3 1 88 16,-2 1-88-16,2-4-72 15,2 1 72 1,-1-2 96 15,3 1-96-31,0-3 0 0,2 0 8 16,0 2 0-16,0-2 0 0,0 0 40 0,0 0-40 0,0 0-8 0,-4 0-296 31,-1 0-744-31,-2 0-3993 15</inkml:trace>
  <inkml:trace contextRef="#ctx0" brushRef="#br0" timeOffset="7120.4073">5395 12605 6385 0,'0'0'1992'15,"0"0"-1240"-15,0 0 217 0,-53 3-41 16,28 0-32-16,-6 5-144 16,-10 6-152-16,-5 2-192 15,-12 6 9 1,-11 4 319-16,-8 0 8 15,-8 3-336-15,-12-3 80 16,-5-2-112-16,-2-4-160 0,1-6-16 31,3-6-32-31,4-8-8 16,2 0 88 15,7-5-248-31,8-18 160 0,5-2-96 0,7-1-64 0,9 1 72 0,4-1-72 16,7 1 0-16,3 2-56 0,6 4 8 15,5-3-56-15,4 2-16 0,4-2-32 16,3-3 8-16,2-5 64 15,2 1 8-15,1-5-120 32,5-3-64-32,3 3 168 15,7 1 88-15,2 0-152 0,0 1 56 0,11-2 64 16,11-4 32-16,12-2 48 0,9-3-48 15,7-1 152-15,8-3-144 16,7-3 0-16,1 0 56 0,4-3-56 31,-1 5 0-15,0 2 0-16,2 2-8 0,3 4 8 0,1 4-8 15,4 4-96-15,-4 9 96 16,-1 6-48-16,-5 6 32 16,-1 7-32-16,-3 4 48 0,-2 0-8 31,-3 0-48-16,0 7 48-15,2-2 8 0,1 2 16 0,1-5 56 16,1 2-40-16,3 0-24 16,-4 4-8-16,-5-1 0 0,-2 8 8 31,-11-1-8-31,-1 1-120 15,-8 2 120 1,0-1 56 0,-4-2-8-16,-4 2-48 0,0-4 0 0,-4 0-120 0,-4-2 112 0,0 2 16 15,-3 0 40-15,-1-1-48 16,-1 2-48-1,-3 1 48-15,1 2 8 32,-1 0-8-32,0 0-120 0,-3-1 120 0,-2 0-8 15,-3-1-24-15,-1 1 32 0,-2 0 56 16,-2 3-56-16,0 2 0 15,0 3 0-15,0-2 40 16,0 1-32-16,-2 0 0 16,-2 1 0 15,-3-1 0-31,1-2 96 0,-2 2-104 0,-5 0 8 0,-2 5 72 15,-3-2-64-15,-5 4 16 0,-1 0 24 0,-2 1-8 32,-3 2-40-32,-2 3-8 15,-1-1 8-15,1 0 88 0,0 0-88 31,2 0-8-31,2-5 24 16,7-4-80-16,3-6 112 0,4-2-56 16,3-5 0-16,1-4 0 15,2-3 0-15,0-2 72 16,1 1 144-16,-1-3-72 0,0 2-16 15,-2-1 120-15,3 0-240 16,2-2 56 0,-3 2-56-16,2 2-8 0,-2 0-40 15,-6 4-832-15,2 1-1712 16,0-6-5130-16</inkml:trace>
  <inkml:trace contextRef="#ctx0" brushRef="#br0" timeOffset="9381.5366">5159 14296 3384 0,'0'0'2057'0,"0"0"-1065"0,0 0 440 0,0 0-264 0,0 0-207 16,-62 0-57-16,38 0-344 16,-2 6-88-1,-9 4 56 1,-5 0-8-1,-9 4-200-15,-7 2 72 0,-9 0 57 0,-6 0-169 0,-5-1 160 16,1-2-168-16,-6 1-160 0,0 0-104 16,-9 0 32-16,-1 2 16 31,-3 0-16-31,1-2-32 15,1-4-8-15,5-4-104 32,5-4 48-32,4-2-40 0,2 0-32 0,7-8-24 0,5-8 8 0,3-4 40 15,5-2-224-15,5-6 168 31,7-5-161-31,4 0 137 0,3-6-16 16,4-1-64-16,4-2 112 16,3-4-40-1,-1 2 184-15,3-2-104 16,1 6 56-16,1 1 56 0,4 6 8 0,0 3 96 15,5 1-48-15,4 0 40 0,4-1-16 32,5-2 56-32,0-5-128 0,25-3 168 46,8 0-120-46,12-6 160 0,9 0-8 0,5 0-48 0,7-5-7 16,7 4 39-16,12 0 24 16,6 7-48-16,11 5-48 0,5 8-40 15,0 9-16-15,2 7-64 16,-2 2 0-16,-2 1-8 31,2-2 8-31,16-2 0 0,14-4-56 0,-10 0 40 16,-17 4-16-1,-17 3 32-15,-22 7 0 0,8-1-32 0,6 3 32 16,-10 0 0-16,-6 0-192 15,-5 14 136-15,-5 0 56 0,-4 0-16 47,-3 2-24-47,-4-4 40 0,4 0 0 0,-5 0-48 0,0-2 0 16,-5 0 96-16,-4 0-96 15,-5 4 48-15,-3 2 0 0,-7 4-104 16,0 3-32-16,-3 0 40 16,-3 4 23 15,4 1 65-31,-3 0-40 0,-1-1-16 0,-1 0 56 15,2-1 16-15,-2 0-16 16,-1-2-8-16,-3-2-48 0,-2 1 32 16,-1-2 32-16,-5 2 0 0,-1-4 0 15,-3 3 24 1,0-2-24-1,0 0 0-15,0 2 8 0,0-1 0 16,0 0 8-16,0 3 32 16,-5 1 40-16,1-4 0 0,-3 3-88 15,1-1 73-15,-3-2-65 16,-3 2 0-16,-3 2 8 31,-5 0 48-31,-5 2 0 16,-2 2 16-16,-2-1 40 0,-2-2-40 0,-2 0-8 15,-5-2 8-15,-2 0 72 0,-5-3-96 16,-3-3 48-16,-4-3-56 31,-4-1-48 0,-4-2 0-31,0-1 0 0,3-3 8 0,3-3-8 16,11 2 48-16,8-1-40 0,10 0-8 15,6-3 0-15,5 1 0 16,3-1 0-16,5-3-8 16,-1 0-248-16,-5-3-801 0,6-11-1903 46,-1-3-5890-46</inkml:trace>
  <inkml:trace contextRef="#ctx0" brushRef="#br0" timeOffset="12344.7061">4542 16080 4232 0,'0'0'1513'16,"0"0"-305"-16,0 0 0 0,0 0 145 0,0 0 15 31,0 0-600-31,0 0-112 0,-83 60 128 0,57-38-64 16,-3 3-159-16,-7-1-65 0,1 2-136 31,-3-4-136-31,1-2-16 0,2-2 32 16,-1-4-16-16,-1 0 72 15,1-2-72 1,-4 2-80-16,-2 0-40 0,-3 2-88 0,-2 1 40 15,-4 0 0-15,0 1-56 16,-3 3 0-16,1-6 24 0,-3 2-24 31,1-4 16-31,1-6-8 16,2 0 80-16,2-2-80 15,3-5 40 1,2 0-40-16,3 0 0 16,2 0 64-16,0 0-72 0,-1-7 8 15,-1 0-8-15,0-5 0 0,-3-3-104 16,-1-3-32-16,-1-4 24 15,0 0 64-15,3-4 40 16,8-1-56 0,-2 4 64-1,5-4-8-15,-1 4 8 0,0-4-56 16,3-1 56-16,0-1-96 0,-1-5-48 0,3-3 88 15,1-1-40-15,2-4-48 16,-1 0 72 0,2 3 0-16,5-3 56 31,2 4-56-31,2 3 64 0,3 0-32 0,3 3-8 15,-2 2 32-15,1 2 8 0,1 0-88 16,2 0-24-16,1-1-64 16,1-3 56-16,4 3 24 0,2-3-16 15,0 4 48-15,0 0 64 31,8 2 0-31,5 4-48 0,3 0 48 16,-1 4-8-16,1 1 0 16,-3 3 16-16,6-2-8 15,-1 0 0-15,3 1 8 0,6-6 0 16,7 0 0-16,1 4 0 31,4-1-24-15,1 2 24-16,-3 2 0 0,3 4 0 0,3 2 8 0,1 2 48 15,3 0-8-15,7 0 16 16,1 2 24-16,3-2 0 0,0 0-8 15,-2-2 0 1,0 2 0 15,2-2 40-31,4-3 32 0,1 4-24 0,-1 0-56 0,0 2 8 16,-4 1-80-16,-1 2 16 0,-1-1 16 15,0 3 16-15,-2 0-48 0,-3 0 0 16,-2 0 0 0,-7 0 0-1,-1 0 8 1,-6 0 8-16,1 5 56 0,-3 1-8 0,3 0 24 15,2 0 0 1,0-2 8-16,2-1-88 0,-1 3 56 0,2-1-48 31,1-1-8-31,0 0-8 16,1 0 8 15,-1 2 32-31,-2-2-40 0,1 0 16 0,-6 0-8 0,-1 2 0 0,-4 0-8 0,-2 0 0 16,-2-2 0-16,-4 2 0 15,1 0 0-15,-3-1 0 31,-3 1 0-31,1-2 0 0,-1-1 0 16,-4 2 0 0,-1 0 0-16,0-1-8 0,-3 2 8 0,-3 2-8 15,1-2 8-15,-2 1-16 0,2 0 16 16,-3-1 0-1,0 2-8 1,0-2 8-16,-1 0 8 0,1 2-8 16,-1 1 8-16,1-2 8 31,-1 2-16-31,1 0 0 0,-2 1 8 0,0 2 0 15,0-2 0-15,1 0 0 16,-3 3-8-16,0-4 0 16,0 2 8-16,0 0-8 0,0-1 8 15,0 1 0-15,0-2 8 31,0 2-8-31,-3-3 0 0,-1 2 8 16,2-2-8-16,-2 2-8 16,-1 2 8-16,0 0-8 15,-2 0 0-15,3 2 0 0,0-2 8 16,0 0-16-16,-1-2 16 0,1-3 0 31,-1 3-8-31,0-1 8 16,-1 1-8-16,2-2 0 15,-3 3 0-15,0-3 0 16,0 3 8-16,3-3 0 0,0 0-8 15,-1 2 0-15,-1-3 0 0,0 2 8 32,-2 1-8-17,-1 1 8-15,-3 1-8 16,4-1 8-16,-3 2-8 0,2-2 0 0,-2 2 8 0,2-1-8 15,-3-2 0-15,4-1 0 16,1 1 0-16,-2 1 0 0,3-4 0 16,-1 4 0-16,0-3 8 15,3-1-8 1,-3-1 0-16,3 3 8 15,-1-3-8-15,0-2 0 0,-1 2 16 16,2-2-16 0,-1 2 0-16,1 1 0 0,0-5 0 0,0 3 0 31,2-1 0-16,0-1 8 1,0 2-8-16,0-1 0 0,0 0 0 0,0 0 0 0,-3 0-8 16,3 2 8-16,-2 0 8 15,-2-1-8-15,4 4 0 0,-2-1 0 31,0-2 8-31,2-2-8 32,-1 0 0-32,1-2-8 0,2 2 0 0,-2-2 0 0,2 2 8 15,0 1 0-15,-2-4 8 0,2 3-8 16,-2-2 0-16,0-2 0 31,2 1 0-31,0-1 8 16,-3 0-8-16,3 3 8 31,0-3 0-31,-5 4 48 0,1 0-48 0,0 0-8 0,-5 2 16 0,-2 3-8 0,6-3 40 15,-2 1-48 1,1-3 0 0,2 0 8-16,1-2 56 15,1 0-56-15,2-2 88 0,0 0-96 16,0 0 0-16,0 0 8 0,0 0-8 15,0 0-8-15,0 0-40 16,0 0 48 0,0 0-24-16,0 0-344 15,0 0-1192-15,-5 0-4402 16</inkml:trace>
  <inkml:trace contextRef="#ctx0" brushRef="#br0" timeOffset="24847.4212">7122 7596 928 0,'0'0'7033'31,"0"0"-4528"-31,0 0-825 0,0 0-16 16,0 0-95-16,0 0-433 16,0 0-464-16,0 0-296 0,-9 0-8 15,-2 3-168-15,-9 8-128 16,-7 7 24-16,-4 4-88 15,-6 2 56 1,3 2-56-16,-2-4-8 0,7-1-48 16,5-8 48-16,5-2-72 31,8-6 72-31,5 0 0 0,2-5 0 0,4 1 0 0,0-1 8 15,0 0-8 1,0 0 104-16,0 0 56 16,0 0-40-16,0 0-120 0,0 0-72 15,2 7-120-15,9 1 192 16,5 2 88-1,3 4 16-15,4 0 57 0,-1-1-161 0,3 1-193 32,8 0-1167-32,-2-4-1584 0,-7-4-6843 15</inkml:trace>
  <inkml:trace contextRef="#ctx0" brushRef="#br0" timeOffset="25610.4648">7053 7788 6217 0,'0'0'2144'15,"0"0"-975"-15,0 0 351 16,0 0-128 0,0 0-528-16,0 0-168 0,33 0 41 0,-8 0-89 15,4 0-184-15,2 0 32 16,7 0-192-16,-1 0-32 0,6 3-112 31,-1-1-144-31,8-1 144 16,2-1 32-16,5 0-192 31,14 0 88-31,2 0-24 0,6 0 264 0,0 0-56 0,-2 0-208 0,-6 0 0 15,-9 0-56-15,-4 0-8 16,-6 0 8 0,-7 0 88-1,-2 0-80-15,-8 0 40 0,-6-1-48 0,-6-1 8 31,-5-1-8-31,-5 3 0 16,-1-2 72-16,-6 2 9 0,-3-1 31 0,-1 1-120 0,-2-3 144 0,0-1-40 31,0 0-104-31,-11-6-817 16,-12 2-839-16,-1 1-3953 0</inkml:trace>
  <inkml:trace contextRef="#ctx0" brushRef="#br0" timeOffset="26146.4955">8205 7578 4416 0,'0'0'4129'16,"0"0"-2544"-16,0 0 519 0,0 0-135 0,0 0-625 15,0 0-640-15,0 0-432 16,7-6-64-16,12 10 112 15,4 6-96 1,1 3-152 0,1-1 160-16,2 3-144 0,-3 2 16 15,-2-4-104-15,-1 1 88 0,-2-2-80 16,-1 3 104-16,1-6-104 15,-4 1 16-15,-5 1 32 16,2-6-48 0,-5 1 96-1,-3-1-104-15,-2-4 96 0,-2 2-16 16,0-1 72-16,0-1 40 0,-13 7-192 15,-47 15-488-15,2 0-1704 16,-7 0-4305-16</inkml:trace>
  <inkml:trace contextRef="#ctx0" brushRef="#br0" timeOffset="68741.9318">16928 7975 120 0,'0'0'680'0,"0"0"-488"16,0 0-120-16,0 0-72 0,0 0-56 16,0 0-48-16,0 0 104 31,-79 50 0-31,71-50 288 15,1 0 56 1,1 0 304-16,-2 0-376 0,4 0-120 0,-2 0-96 16,1 0-56-16,1 0-56 0,0 0 56 0,1 0 0 15,3 1 0 1,0-1 456-1,0 0 560-15,0 0 209 16,0 0 71-16,-3 0-160 0,3 0-176 16,-2 0-271-16,-2 0-201 15,0 0-112-15,1 0 48 0,-1 0-144 0,0 0-144 31,2 0 8-31,2 0 64 16,0 0 56-16,0 0-72 16,0 0-112-16,0 0 0 0,2 0-72 15,13 0 288 1,7 3 264-16,8 3 112 0,1 0-39 0,6 0-97 31,5 0-80-31,3 2-24 16,4 0-112-16,2 2 40 0,1-3-80 15,-1 4-32-15,0-5-32 16,-1 0 232-1,-2 1-144 1,-3-1-112-16,-1-2 24 0,-4 1 8 16,3-1-72-16,-3 3-96 15,3-4 41-15,-1 1-25 0,2 0 32 16,3 0-56-16,-1-1 40 15,6-3-80-15,0 0 64 32,0 0-24-32,6 0-48 0,0 0 0 0,3 0 72 15,-1 0 8-15,-2 1-64 16,-4 7-8-16,-2 1 0 0,4-2 0 15,0 5 0-15,4 1 0 16,5 1 0-16,-1 0 8 0,3-2-8 16,-5-2 8-1,-1-1-16-15,-3-2 16 16,-7 0-8-16,-1 0 0 15,-6-1 0-15,0-1-8 0,-3 0 8 16,-3-1 0-16,1-4 40 16,0 0-40-16,1 0-8 15,-1 0 0 1,1 0 16-1,-1 0-8-15,1-3-8 0,-5 2 0 0,-2-1-8 16,1 2-8-16,-3 0 16 16,0 0 0-16,2 0 16 0,4 0-8 15,3 0-8-15,2 0 8 31,3 0 0-15,1 0-8-16,4 0 0 0,-4 2 0 16,3-2 0-16,-2 1-8 0,0 2 8 15,-1-3-56-15,8 0 48 0,0 0 0 16,6 0-56-16,2 0-8 31,5 2 64-31,2-1-64 31,0 4 64-31,0 1-104 0,2-2 104 0,2 0 0 0,4-2-56 0,0-2 64 16,6 0 0-16,0 0 0 0,2 0 0 15,-2 0-8 1,-4 0 8 0,-6 0 0-16,-3 0 0 31,-8 0-144-31,-3 0 136 0,0 0-8 0,-1 0 16 0,-5 0 0 0,-1-4 0 15,-6 0 8-15,-3 0 0 16,-7 2-8 0,-7 2 0-16,-9 0-48 15,-3 0-8-15,-6 0-89 31,-1 0-31-31,-4 0 24 0,1 0-64 16,1 0 216-16,4 2-48 0,1 0 48 0,3 2 0 0,-1-2-48 31,-2 0 48-31,1 2-8 16,-5 0-72-16,-1 0-56 0,0-2 8 15,-4 2 32-15,0-3-32 32,1 2 128-32,-1-3 0 0,-3 2-8 15,2-2-56-15,0 0 64 16,-3 0 0-16,3 0 152 15,-3 0-152-15,0 0 96 0,0 0-96 16,-41 0-96-16,-1 0-2248 0,-12-7-10451 31</inkml:trace>
  <inkml:trace contextRef="#ctx0" brushRef="#br0" timeOffset="71601.0953">15110 4498 1664 0,'0'0'1936'0,"0"0"-791"0,0 0 199 32,0 0 64-32,0 0-448 15,0 0-224-15,-4 0-87 16,1 0-185-16,3 0-8 0,0 0-96 15,-3 0 8 1,3 0 8 0,0 0 16-16,0 0-80 0,0 0 64 0,0 0 56 15,0 0-120-15,0 0-88 16,3 0-152-16,19 2 41 15,11 4 207-15,19 2 136 0,10 1 0 16,11 4-8-16,6-1 136 16,-4 0-248-16,-1 0-248 15,-9-4 192-15,-5 0-112 16,-4 0 56-1,-8-1-216-15,-5-1 128 0,-3-1-136 16,-2 1-344-16,-9-2-1688 0,-11-4-5106 16</inkml:trace>
  <inkml:trace contextRef="#ctx0" brushRef="#br0" timeOffset="79025.52">16665 7122 5601 0,'0'0'2672'0,"4"0"-1479"0,-2 0 71 16,1 0 784-16,1 0-239 0,-1-3-849 15,-1-1-288-15,0 2-112 16,0 2-72-16,0 0-240 15,3 0-248-15,1 0 0 0,3 0-56 32,2 0 56-32,2 0 0 15,1 0 8-15,-1 0 88 0,1 2-24 16,1 0 40-16,3 2-24 15,3 0-40-15,0 0 48 32,8 1-40-32,3-3-48 0,5 3 88 0,6-2 64 31,4 0 0-31,0-1-24 0,3 0-48 0,4 2-15 15,4 2 47-15,2 4 16 0,1 0-64 16,-3 1-72 0,-2 2 56-16,-4 1-56 15,0 0-8-15,-5-2-72 16,-3-2 80-16,-2-2 48 31,-1-4-40-31,3-2 0 0,1 1 96 0,4-3-104 0,0 0-40 0,-3 0 40 16,-3 0 0-16,-7-5-8 15,-7 1 0 1,-7 0 0-16,-9 2-64 15,-6 2 72 17,-3 0-96-32,-4 0 80 0,2 0-192 0,0 0 7 0,4 0 73 0,0 0 128 31,1 0 8-31,3 0-8 0,0 0 8 15,3 0 0-15,-1 0 0 16,1 0-8-16,-3 0-8 16,0 0 0 15,-1 0-64-31,-3 0 0 0,3 0-24 0,0 0 16 0,2 0-72 15,0 0 136-15,3 0 8 16,0 0 0-16,3 0 8 16,-4 0 8-16,1-2 48 0,-1-2-56 15,-4 0 56-15,0-1-32 31,-6 4-16-31,3-2-16 16,-4 3 8-16,0-2 0 0,2 1 0 0,1-3 0 16,4 2-8-16,0-2-104 15,2 3 24 1,-2-2 56-16,2 1-16 31,-2 0 8-31,3 2 40 0,-4-2 0 16,1 0 0-16,5 0 48 0,-1-2-104 0,5 2 32 15,1 0 24-15,2-2 0 0,-1 4 80 16,0 0-80-16,-2 0-128 15,2 0 80-15,0 0 0 0,2 0-72 16,3 6 120 15,0 2-288-31,3-2 32 0,6 0-16 0,1 0-144 16,5-4 96-16,0 1 24 15,1-1-40-15,-1 1 200 0,-5 1-72 16,1-2 136-16,-1 0 72 31,-2-2-24-15,2 0 24-16,0 0 0 0,1 0 64 15,1 0 8-15,1-11-72 0,1 2 0 16,0-1 0-16,-1 0 48 0,0 2-48 16,-3-1-32-16,2 2 24 0,-4 1 16 15,-2 2-16-15,0 3 8 16,-2 1-16-1,0 0 16-15,1 0 0 16,-1 0 0-16,-1 0 0 16,3 0-136-16,0 0 136 0,3 0 48 15,-3 0-48-15,1 4 0 16,-1-1 0-16,-5 1-56 15,0-1 56 17,-1 1 88-32,0-1-88 0,0 1-16 0,2-2 8 0,-2-2 0 15,4 0 0-15,0 0 8 0,3 0 0 16,-3 0 120-16,2 0-112 15,-4-2 0 1,-3-2 0-16,-1 1-8 31,-6 3 0-31,-1 0 8 0,-3 0-8 0,-1 0 0 0,-3 0-88 16,-1 0 88-16,1 0 72 15,1 0-64-15,0 0 0 0,1 0 0 32,3 0 0-32,-3 0-8 15,2 0 0 16,1 0 0-31,-4 0 8 0,2 0-8 0,-1 0 0 0,3 0 0 0,-1 0 0 32,3 0-16-32,1 0-56 0,1 0 136 0,2 0-64 15,-2 0 8-15,3 0 0 16,-4 0 0-16,3 0-8 31,3 0 0-31,-4 0 0 0,2 0 8 0,-1 0-8 0,1 0 8 16,0 0-8-16,-1 0-32 15,2 0 32 1,0 0 40-16,3 0-40 15,2 0 0-15,0 0 0 0,4 0-8 47,0 0 8-47,0 0 0 0,3-4 0 0,-1 2 0 0,0 2 8 0,-1-1-8 16,-2 1 8-16,2 0-8 15,-1 0 16-15,0 0-8 16,0 0-8-16,3 1-40 0,1 1 40 16,3 2-8 15,3 1 0-31,-1-1 8 0,2 0-8 0,-2 0-48 15,0 2 48-15,-2-2-128 16,-3 2 128-16,-1-2 0 16,0 0 8-16,-3-1 0 0,0-1 0 15,-3-2 8-15,3 0 0 16,4 0-8-1,-2 0 0-15,3 0-280 16,-1 0-168-16,3 0-65 16,-5 0 33-16,-2 0 320 0,-4 0 16 15,-4 0 88-15,-3 0 104 0,0 0-104 16,-2 0 112-1,-2 0-8 17,3 3 0-32,2-3-48 0,2 0 56 0,2 0-56 0,0 0-80 0,-4 0 80 15,2 0 0 1,-5 0 72-16,-2 0-56 0,-7 0-16 15,-9 0-88-15,0 0-296 0,0 0-2264 16</inkml:trace>
  <inkml:trace contextRef="#ctx0" brushRef="#br0" timeOffset="86857.968">8378 7738 4000 0,'0'0'1609'16,"0"0"-201"0,0 0 384-16,0 0-183 0,0 0-505 0,3 0-520 15,-1 0-264-15,2-2-168 0,-1 0-80 16,-1 0-72-1,-2 2-8-15,0 0-72 16,2 0 24-16,-2 0 48 16,0 0 8-16,0 0 64 0,0 0 208 15,0 0 168-15,0 0 112 16,0 0 9-16,-9 9-57 0,-15 8-504 31,-38 19-40-31,4 1-2177 16,2-7-6929-16</inkml:trace>
  <inkml:trace contextRef="#ctx0" brushRef="#br0" timeOffset="87540.007">8325 7872 2968 0,'0'0'4009'16,"0"0"-2785"0,0 0-320-16,0 0 881 15,0 0-217-15,0 0-696 0,0 0-504 16,0 0-248-16,-18 36-120 15,-31 21-280-15,3-3-1584 0,-4-1-5642 0</inkml:trace>
  <inkml:trace contextRef="#ctx0" brushRef="#br0" timeOffset="92376.2836">8918 8001 4152 0,'0'0'1473'16,"0"0"-561"-16,0 0 168 15,0 0 96-15,0-15-95 0,-2 15-385 16,2 0-256-16,0 0-184 15,-2 0 88 17,2 0-40-32,0 0-16 0,0 0-56 0,0 0-56 0,0 0-24 15,6 0-24-15,16 0 0 16,9 0 96-16,10 0-112 0,7 0-48 15,6 0-8-15,4 0 144 0,0 0-144 32,-4 0 48-17,-8 0-24-15,-6 0-72 0,-8 0 0 0,-6 0 64 16,-6 0 49-16,-5-1-33 15,-5-2 0-15,-6 2-80 0,-2 1 64 32,-2 0-72-32,0 0-88 15,-10 0-1337-15,-9 4-5088 31</inkml:trace>
  <inkml:trace contextRef="#ctx0" brushRef="#br0" timeOffset="93072.3234">9410 7891 5169 0,'0'0'2000'15,"0"0"-1368"-15,0 0-48 0,0 0 417 16,0 0-105-16,0 0-360 0,67 34-264 15,-40-18 0 1,2 2-80-16,-5-1 32 0,-2 0-64 16,-1-1-8-1,-8-3-24 1,-2-4 48-16,-6-1 0 0,-3 0 112 0,-2 0-208 15,0 5 136-15,-25 5 216 0,-33 15-432 16,4-3-1656-16,6-5-4569 16</inkml:trace>
  <inkml:trace contextRef="#ctx0" brushRef="#br0" timeOffset="95097.4393">9951 7832 5113 0,'0'0'2392'0,"0"0"-1152"0,0 0 529 15,0 0 7-15,0 0-664 31,0 0-696-31,0 0-272 16,0 0-88 0,0 0 17-16,-62 115-73 0,62-91 16 0,0-4-8 15,0-6 0-15,0-6 0 0,10-6-8 31,3-2-32-31,-1 0 24 16,9-8 16-16,-1-11 64 16,-2 0-72-1,0-3 0-15,-7 0-72 0,-5-2 72 0,-4 0-8 16,-2 1 8-16,0 1-105 0,-5 3-199 0,-5 3-232 15,1 4-256 1,2 1-240 0,5 7 384-16,2 2 392 15,0 2-208-15,0 0 176 0,14 6 288 16,3 13 88-16,3 5 112 15,1 2 56-15,-4 2 160 0,-1 0-72 16,-3-3-144 0,1-4-104-16,-1-5-40 15,-4-3-8-15,-1-8-40 16,0-2 48-16,-4-3 8 0,2 0-8 15,1-8 96 1,0-15-48-16,-2 0 48 0,-1-4-144 0,-2 3-8 31,-2 4 0-31,2 4 0 16,-2 6 8-16,2 6 16 0,2 2-24 15,4 2-112-15,3 0 104 16,2 0 8 0,1 0 0-16,1 0 8 0,1 0-8 0,-1 0 0 31,-1-3-56-31,-3-2 56 15,-5-4-120-15,-4 1-40 16,-2 2 152-16,0-2-72 0,0 7-72 16,0 1 72-16,-2 0-40 0,-11 0 40 31,-3 15 80-31,1 6 24 0,-1-1-24 15,5-3 184-15,5-3-32 16,6-1-144-16,0-4 0 16,0 0-8-16,2-1 56 0,11-4-56 15,1 0-64-15,3-4 56 16,1 0-64-1,3 0 64 1,-4-2-232-16,-1-8-16 0,-3-4-112 16,-6 0-200-16,-3 0-537 0,-1-1-559 0,-3 3-80 15,0 1 55-15,0 1 689 16,0 3 848-16,0 4 152 0,0-1 936 31,0 4 128-15,0 0 17-16,0 0-129 0,0 0-224 15,0 0-184-15,0 0-312 0,0 0-152 16,0 0-16-16,0 10-64 15,0-2-1840-15</inkml:trace>
  <inkml:trace contextRef="#ctx0" brushRef="#br0" timeOffset="95540.4646">10508 7618 4825 0,'0'0'2320'0,"0"0"-1048"15,0 0-183 1,0 0-601-16,0 0 520 15,0 81-240-15,0-37-272 32,6 4 16-32,-2 4-80 0,-3-2-168 0,4-2-168 0,0-3 8 0,-1-5-104 15,0-7 0-15,1-7 0 31,0-6 80-31,-5-6-80 16,0-7-56-16,0-2 48 0,-2-3-456 16,-14-2-968-1,-16-7-624-15,2-10-1249 16,2-7 56-16</inkml:trace>
  <inkml:trace contextRef="#ctx0" brushRef="#br0" timeOffset="96353.5111">10294 7893 4384 0,'0'0'2081'0,"0"0"-569"15,0 0 241-15,0 0-225 16,0 0-624-16,0 0-576 0,0 0-16 15,87-46-304-15,-49 35 80 16,3 0-88 0,3-4-352-16,-3-1-528 15,-1-4-376-15,-7 0 39 0,-4-2 257 16,-7 0 408-16,-6 3 392 31,-6 0 136-31,-2 3 24 16,-6 4 296-16,-2 4 504 0,0 6 321 0,0 2-177 15,0 0-160 1,0 9-384-16,-2 12-296 0,-6 12-56 0,4 1 16 15,4 2-16-15,0-3 8 32,0-4-56-17,0-5 16-15,2-9-16 0,10-2 0 0,-1-8-440 16,3-5-552-16,-1 0 192 15,-3 0-353-15,2-11-191 0,-1-1 40 16,-7 2 760-16,1 4 544 31,-5 3 136-15,0 3 384-16,0 0 16 0,0 0-112 0,0 0 96 15,0 3-128-15,0-1-136 0,0-2-48 16,0 0 152-16,0 0 297 16,0 0 31-16,0-6-280 15,0-6-408-15,2-1-48 0,0-2-176 31,1 3-112-15,-1 2 232-16,0 1 104 0,1 9 24 0,-1 0 32 16,0 0 24-16,2 13 144 0,3 5 88 15,-1 0-128 1,2-3 64-16,-2-1-200 0,3-3 16 15,-3-5-48 17,4-6 112-32,-2 0-128 0,1 0 0 0,1-4-16 0,0-10-168 0,1-3-80 15,-1 2 72 1,1 2 32-1,-3 6 104-15,0 4 48 16,2 3-248-16,-3 0 256 31,-1 0 88-31,1 6 40 0,0 1 88 16,2-4-208-16,-3-3 176 0,1 0-168 0,0 0 96 0,2-2 8 15,-3-7-120-15,3-5-88 16,-4-1-200 0,2 1-64-16,-3 1-64 15,0 2-152 16,-4-3-297-31,0 6-271 0,0-2-1152 16</inkml:trace>
  <inkml:trace contextRef="#ctx0" brushRef="#br0" timeOffset="106631.0989">14815 7475 960 0,'0'0'1416'16,"0"0"-744"-16,0 0 496 31,9-8 329-31,-6 7-97 0,-1-2-152 16,-2 0-31-16,2-1-57 15,-2 2-152 1,0-2-344-16,0 1-224 0,0 2 120 0,0-2-32 15,0 3-71 1,0-1-41-16,0 1-72 16,0 0-72-16,0 0 104 0,0 0-96 15,0 0-72-15,0 0-24 16,0 0-8-1,0 0-56-15,0 0 8 16,0 0-8-16,0 0-64 0,0 0-56 16,0 0-8-16,0 5 8 15,0 8-24-15,0-1 32 0,0 4-8 16,3-2 64-16,-3 1 64 15,0 1 40 1,0 4-16-16,0-6 120 16,0 5-152-16,0 1 104 15,0 2-48-15,0 4 0 0,0 2 273 16,0 1-153-16,-5 3-288 15,0-5 8-15,3 3 40 16,0 1-48-16,2 1 0 31,-3 2 8-31,3 0-8 0,-2 3 112 16,2-4-104-16,-2 2-16 15,0 1-40-15,2-3 40 0,-2 1 0 16,-2-1 0-16,1-1 8 16,1 0-8-16,-3 0-8 0,3 0 8 15,0 0 0 16,-1 2 0-31,1-1 0 0,0-2 0 16,0 1 0-16,-2 3 0 0,1 0 8 0,1 0-8 16,-2 1 8-16,2-2 0 15,0 0 0-15,-4 0-8 0,4 2 0 16,0-2 8-1,0 0-8 1,2-2 0-16,-2 1 0 16,0-4 0-16,-4 1 0 15,5 3 0-15,-3-2 88 0,2 2-88 0,-4-1-8 16,4 0 8-1,2-2 16-15,-2 2 40 32,0-1 8-32,0 0 24 0,-3 1-80 0,3 0 0 15,-2 3 64-15,0 1 64 0,-2 4-88 16,4-1-40-16,0 5-8 15,2 1-8-15,-2 2-48 0,2-3 104 32,0-3-96-32,0 2 24 31,0-2 24-31,0 5 0 0,0 5 0 0,0 1-56 15,0 2 56 1,0-1 8-16,0-6-8 0,0 1 0 16,0-2-16-16,4 2 16 15,1-1 0-15,0-1-8 0,-3 0 0 47,0 1 8-47,0-3 0 0,0 0 8 0,-2 0-8 0,3 2 96 0,-1-2-88 0,0 0-16 0,2 0-8 16,2 0 16-1,-2 1 32 1,-2-2-32-16,1 4 0 15,0 1 96-15,0 0-96 0,-1 0 0 32,0 4 8-32,0-2 40 15,2 0-40-15,2-2 0 0,-2 1 80 0,2-3-88 16,3 0-8-16,0 1 8 15,0 1 0-15,2 2 0 16,3 2 16-16,-1 2-16 0,0 1 0 16,1 2 8-1,1 2 0-15,1-7-8 16,-1 3 0-16,6-3 8 15,-3-2 0-15,1-1 40 16,2-3 8-16,-1 2-48 16,-1 0-8-16,4 2 8 0,-3 0 0 15,2 0 112 16,-2-2-72-31,-1 1-48 0,-4-5 0 0,-2 0-24 16,-2-2 24-16,-2-2 16 16,0-5-8-16,-2 2 0 0,2-3 0 15,-1-2-8-15,2 1 0 16,-4 1 0-16,3-4 0 0,-4 1 8 31,1 0-8-31,-1-1-8 16,-1 1-56-16,-1-4 56 0,-3-2 0 15,2 0 8-15,-2-2 0 0,2 0 0 16,0 1 0-1,0 2 0-15,-2 2 64 0,0 3-56 16,0 1-8 15,0-2 0-31,0 1-64 0,0-2 64 0,0-1 64 16,-2 0-56-16,0-2-8 0,0 2 0 15,0-2-32-15,-1 3 32 0,3-4 48 16,0 3-40-16,-2 1-8 0,0-3 0 31,-3-1 0-15,-1 0 8-16,3-2-8 15,-3-2 0-15,-1 2 8 0,3 0-8 0,-4 4 8 16,2 4-8-16,0 3 8 16,-3 4-8-16,-1 3 0 0,2-3 8 31,3-2-16-16,0-3 16-15,5-1-16 0,-1-3-32 16,1 1 40-16,0-2 0 0,0 0 0 16,0 0 0-16,0 2 8 0,0 0-8 15,0 4 0 1,0-1 0-1,0 0 0-15,0 0 0 0,0-1 104 32,0-6-88-32,0-2 40 0,0-4-32 0,0 0-16 15,0 0-8-15,0 2 8 0,0 1-8 16,0 0 8-1,1 1-8-15,2 2 0 16,-3 1 0-16,2-1 8 31,1 0-8-31,-3-5 8 0,2 0 0 0,0-2-8 0,-2 1-8 16,2 3 8-1,-2 0 0 1,2 2 8-16,-2 1 8 0,2-2-8 0,-2-4-8 16,2-2 0-16,-2-8 8 15,0-4-8 16,3-4 0-31,-3 1 16 0,0-3 32 0,0 0-48 16,0 3 0-16,2 3 0 16,-2 2-8-16,0 5 8 0,0 1 0 15,0-1-8-15,0 1 8 16,0-4 0-16,0 0-8 0,0-6 0 31,0-2 0-31,0-2 8 0,0 0 8 0,-5 0 64 0,1 0-16 31,-4-2-56-31,0-4-112 16,2 1 104-16,-1-2-72 0,1 1-32 15,-1 1 8-15,-1-5-16 16,-4-5-104 15,-1-5-64-31,-5-6-48 0,0-6-40 0,-2-4-192 0,0 2-25 16,2 4 185-16,0 6 128 15,3 5 40-15,1 8 112 0,1 1 72 16,3 2 48-16,0-1 8 16,1 2 32-16,0 1-32 31,0-3 0-31,2 4 0 0,3 0 112 0,0 1 72 15,2 3 80-15,-1 1 8 16,0 0-40-16,3 0 8 0,-2 0-32 16,0 0 41-16,2 0-41 15,0 0-56-15,0 0-24 0,0 0-80 31,0 0-48-15,0 0 0-16,0 0-48 0,0 15 48 0,12 6 72 16,1 7 32-16,3 6-8 31,1 0 72-31,-1 3-48 15,1 1-8 17,2-7-64-32,-4 2 120 0,1-10-32 0,-1-3-72 0,-1-2 24 0,-1-6-40 0,1 1-40 15,-6-5 40-15,1-1-40 16,1-3 40-16,-6 3-48 0,2-3 8 15,-1-1-8-15,-1 1 8 16,0-2-8 15,2 2 0-31,-4-2-16 0,0-2 16 0,-2 3 8 0,0-3 0 16,0 0 8-16,0 0-8 15,0 0 0-15,0 2-8 16,2 2 0-16,2 1 0 16,1 2 0-1,-1 0 0 1,0 0 16-16,-2-4 32 0,1 1-48 0,0-4 0 0,-3 0 48 15,2 0 0-15,-2 0 32 32,0 0-32-32,1 0-40 0,-1 0 8 15,0 0-8-15,3 0 72 16,-1-1-72 15,1-9 40-31,3-7 0 0,0-5-40 0,2-3 40 0,3-5-40 0,-1-4 0 16,4 0-8-16,0-5 0 15,6-1 0 1,-1 0 0-16,2-1 0 15,-1-1 0-15,1 5-104 0,-2 5 32 47,-1 6 64-47,-5 7-40 0,-5 10 40 16,0 2-40-16,-4 5 40 0,-2 2-64 0,-2 0-8 15,0-1 8-15,3-3-360 0,-3-4-568 16,0-20-665-16,0 1-2416 16,0-3-7041 15</inkml:trace>
  <inkml:trace contextRef="#ctx0" brushRef="#br0" timeOffset="113160.4724">17730 9326 3712 0,'0'0'2113'0,"0"0"-1073"0,-2 0 512 15,2 0 321-15,-2 0-329 32,0 2-472-32,2-2-264 0,-5 0 81 15,5 3-305-15,0-3-160 16,0 0-184-1,0 0-104-15,0 0 32 0,0 0-160 0,0 1 72 0,0-1-32 16,0 0 40-16,0 0-72 16,0 0 32-16,0 0 96 15,0 0 72 1,0 3 88-16,15-3 72 15,4 2-80-15,2-1-152 0,8 1-40 16,4 2 16-16,6 1 64 0,3-1-136 16,2 0 120-16,3 0-152 15,0 0 209 1,4-1-113-16,-1 1 56 15,5 0-168-15,3 2 0 16,3 0 0-16,10 3 0 31,2-1 64-31,5 0-64 0,2 0 0 0,1-3 0 0,-6 0 0 0,-3-4-8 31,-13-1 0-31,-7 0 8 16,-5 0-8-16,-7 0 8 0,-7-3-64 16,-2-2-56-16,-6-2 112 15,-6 1-64 16,0 2 72-31,-9 2 0 0,-2 0 0 0,-4 0 0 16,-2 2 48-16,-2-2-48 16,0 2-16-16,-14 0-321 0,-11 0-1055 15,-7-2-6858-15</inkml:trace>
  <inkml:trace contextRef="#ctx0" brushRef="#br0" timeOffset="114816.5671">20612 9337 1712 0,'0'0'2640'15,"0"0"-1231"-15,0 0-161 16,0 0 368-16,0 0-191 31,0 0-401-31,0 0-480 0,0 0-32 0,-2 0 16 16,2 0-56-16,4 0-48 0,11 0 89 31,-4 0-57-31,7 0-16 0,-3 3-24 15,3 0-64-15,0 1 8 16,2-1-24 0,2 1-72-16,3 0-136 0,2 1 144 0,-1 0-24 15,5 2-152-15,3-3 104 16,4 2-192-16,4-3 136 0,3 2 48 31,2-1-64-31,5-2-56 16,5-2-64-16,-2 0 120 31,3 0-80-31,2 0-40 0,-4 0 8 0,0 0-8 15,-7 0-8-15,-7 0 8 0,-4 0-8 0,-9-2 8 16,-7-1-8 0,-4 3-40-1,-9-1 32-15,-5 1 8 0,-1 0 8 47,-3 0-8-47,0 0 0 0,0-3-8 0,0 0-128 0,-19-3-656 0,-2 0-3201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3:09:04.1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8478 12469 6305 0,'0'0'1640'0,"0"0"-1144"16,0 0-104-16,0 0 401 0,0 0-145 15,-91 112 0-15,72-91-240 16,-2-4 232-16,2-1 136 31,-2 1-144-15,-3-4-128-16,-5 3-71 0,-3 0-129 0,-5 2 40 15,-8 3-272-15,-2 1-8 0,-6 2 72 16,-7 3-88-16,-4 5 8 15,-4 1-56-15,0-1-64 16,-4-4 64 0,3-2 128 15,2-6 48-31,3-3 0 0,-1 2-96 0,3-2-8 0,-3-2 64 0,1 3 96 0,-4 0-64 15,-1 2-168-15,0 1 72 16,3-6-8 0,-3-1 0-1,1-2-56-15,1-3 112 0,-1-4-112 31,-3 2 48-31,-5 3 32 0,2 0-88 16,-4 4 8-16,2-1 0 0,2 2-8 0,5-3 16 0,3-2 112 31,-1-3-120-31,0-2 56 16,0-5-16-16,-2 0-40 0,-4 0 0 15,-8 0-8 17,-4-8-56-32,-8-2 56 0,-3-2 0 15,0-4 0-15,3-2 16 0,4-4-8 16,7-3 40-16,10 0-24 0,9-1 56 15,13-1 112-15,7-1 0 16,12 1-40 15,6-6-48-31,6-5 0 0,3-4-104 0,5-4 0 16,2-6 0-16,0-4 72 15,2-1-72-15,1 1-56 0,-1 5 56 16,0 2 0-16,2 5-16 0,1 1 16 16,-1 5 0-16,5-2 0 0,0-1 0 46,0-4-8-46,7-3 0 0,18 0 0 0,10-2 0 16,13 0 0-16,10 0 0 0,4 6-56 16,0 1 64-16,3 5 0 15,-5 9-48-15,0 0 48 0,1 8-8 0,3 2 8 16,5-1-8 15,6 2 0-31,8-2 8 0,8-4 104 16,7 0-104-16,5 0 8 15,4 4-80-15,-5 3 120 0,-4 7-96 16,-9 9 48-16,-10 1-48 0,-8 0 40 31,-5 11 0-15,-3 6-40-16,-3 3 40 0,0-3 0 15,2 0 8-15,1-5 0 0,4-8 0 16,7-4 8-16,4 0-8 0,-1 0 96 15,2-4-88-15,-8-2 0 32,-7 2 0-17,-8 4-8-15,-7 0 0 0,-4 0-8 0,-3 2 8 16,-2 8-16-16,3-3 16 15,1-2 0-15,2-2-80 0,3 0 80 16,1-3 48-16,-1 0-40 0,-3 0-16 16,-3 0 8-1,-1 0-8 1,-4 0-40-16,0 8 48 0,0 4-8 15,0 7-40-15,0 0 40 16,4 6-48-16,3-2 56 0,-1 2 0 16,3-3 16-16,-3-4-16 15,1 0 56 1,-5-3-56 15,-4-1 0-31,-3 1 88 0,-1-1-88 16,-2 1-8-16,1 1-56 0,-4-1 128 0,0 1-104 0,-2 0 88 0,-6-2-96 15,-3-2 40-15,-6 1 8 31,1-6 80-31,-7 0-80 32,-2 2 8-32,-2 1-8 15,0 5-64-15,0 2 64 0,0 6 8 0,-14 0 96 0,1 4-88 16,-5 0-16-16,1-3 8 0,-3 1-8 31,2-6 128-31,2-2-56 0,5-5 56 16,2-6-56 15,4-5 192-31,1 2-111 0,4-3-9 0,0 0-24 0,0 0-72 0,0 0-40 15,0 0 72-15,0 0-24 16,0 0-56 0,0 0-48-16,0 0-24 15,0 0-328-15,0-8-553 16,-5-1-2223-1,-1-1-5458-15</inkml:trace>
  <inkml:trace contextRef="#ctx0" brushRef="#br0" timeOffset="5380.3078">18895 13180 7241 0,'0'0'2321'16,"0"0"-1417"-16,0 0 408 31,0 0-120-31,0 0-103 16,-55 0-97-16,46 0-184 0,-1-2-328 15,4-1-136 1,-5-1-16-16,1-1 88 0,-3 1-240 0,3 3 56 0,-6-3-64 16,3 4-24-1,-6 0-64 1,-1 0 0-16,-2 0-16 15,-2 0-64-15,-5 1 0 0,-2 10-16 16,1-2 16-16,-1 2 8 16,2-2-8-16,0 0 16 0,0-1 16 15,0-4-24 1,0 2 8-16,-4-3-16 15,-3 2 8-15,-6 1 40 16,-3-2-40-16,-5 4 0 16,-4-2-8-16,-4 3-72 31,2 0 72-31,2-1 96 0,4-2-88 0,0-4 0 15,4 0-8-15,-1-2 0 16,1 0-32-16,-6 0 32 0,-2-6 0 16,-4-4 0-16,-2 4 0 15,0-1-8-15,3 2 8 0,3-1 0 47,5-2 8-47,0 0 0 0,0-4 104 0,-1 1-112 16,2-2 16-16,-4-4-32 0,-5 4 16 15,0-4 0-15,-2 3 64 16,-3 1-64-16,4 2 0 0,2 2 0 15,6 0 8-15,6 4-8 32,1-2-72-32,1 1 72 15,3-2 0-15,-2 2 72 0,-1 0-72 0,-5-4 0 16,-5-1-56-1,-7-6 56-15,-8 1 8 0,-5-1-8 0,-3 0-48 16,6 3 40 0,7 0 0-1,10 3 0-15,10-4 8 0,9 0 8 16,4-2-8-16,4-1 8 15,2-4 0-15,1-2-8 0,5-7 8 16,-4-1 0-16,-1-6-8 0,-2-2 16 31,1-2-16-15,1 2-8-16,5 2 8 0,3 5 0 15,5 4-48-15,7 5 48 0,2-3 0 16,0 1 0-16,8-3-24 0,15-6 16 31,3-2-40-31,4-3 40 16,-5 0 8 15,3 7 0-31,-4 3 0 0,-1 4 0 0,-1 6 0 0,0 4 8 0,1 0-8 16,1 2-8-16,5 0 8 0,3-2-8 15,4 0 8-15,7-5-8 31,7-2 8-31,3-2 8 16,5 0 16 0,3 0 48-16,-4 1-48 0,-2 2-24 0,-1 5 0 15,-4 0-8 1,-2 1-72-16,-3 5 72 15,-3 0 8-15,-4 1 0 0,-3 2 8 16,-6 1 0-16,0 1 0 16,3 1 0-16,3-3 48 31,8 0-48-31,3-4 40 0,6-1-48 15,4 1-8-15,0-4 0 0,2 5 8 0,-3 0 0 16,-2 6-8-16,-9 1 8 16,-5-1 0-16,-8 5 0 15,-4 0-8-15,-3 0 8 16,-2 0 0-1,3 0 0-15,4 0 0 16,7-4 0-16,6 1 40 0,7-4-40 16,7 2-8-16,2-1 8 15,-5 3 8-15,-4 2-8 0,-5 1 24 16,-5 0 33-16,-6 0-106 15,0 0 98 17,-1 0-82-32,1 0 42 0,5 0-9 0,5 0 48 15,5 6 72-15,6-2-24 16,4 0 0-16,6-3 64 0,1-1-48 15,-1 0-32-15,1 0-72 16,-7 0 56-16,-4 0-24 31,-6 0-40-31,-5 3 0 0,-5 7-8 0,-1 0-8 16,-2 2-16-1,2-1 32-15,-1 0 8 0,1-2 40 0,3-6-48 16,3-1 8-16,4-2 0 16,2 0 48-16,2 0-40 31,2 0 32-16,-3 0-48-15,-2-2 0 0,-3 2-16 0,-1 0 16 0,-1-2 0 16,-3 1 0-16,0-2 0 0,-2-1 96 16,0 2-96-16,-2-2 16 15,-1 1-80-15,1 3 64 16,-3 0 0-1,0 0 0 1,3 0 56-16,0 0-112 0,0-1 56 0,4-5-8 31,2-1 8-31,1 1 0 16,-1 3 0-16,0 3 0 15,0 0 0-15,0 0-8 32,-1 0-8-32,3 0-40 0,0 6 56 15,6-4 8-15,6-2 0 0,2 0 0 0,4 0 8 0,1 0-16 16,-3 0 8-16,-2 0-8 15,-3 0-48-15,-4 0 48 0,-3 0-80 16,-7 0 32 0,0 1 40 15,-1 2-40-31,-4 1 8 0,-1-2 32 0,1-1 16 0,-3-1 0 0,0 3-8 15,3-3 0-15,-3 1-8 16,1 4 8-16,-2-3 64 16,-1 2-64-16,-2 1 0 15,-1-2-8 16,1 1-112-31,0 1 112 0,2 3-72 0,0 3 0 0,0-1-8 0,4 4 40 16,-2-2-48-16,-2 0 88 16,0 0-32-1,-4-1 40-15,3-2-16 16,-5 1-56-16,0-2 64 15,0 0 8 17,-3 5 0-32,2-2-56 0,-4 5 56 0,3 1 0 0,-6-4-49 0,1 3 33 15,-5-3 16 1,1 1-8-16,-1-3 8 15,1 4-8-15,-4-2 0 0,4 6-40 16,-5-4 40-16,2 1 8 31,-4 0 0-31,2-1-56 0,-2-2 56 0,-3-1-8 16,3 1 8-1,-3-1 0-15,0-2 0 16,1-2 0-16,0 0 16 0,-3 2-8 0,0-2 48 16,0 4-8-1,0 0-16 1,3 4-24-16,-3 5-8 0,0 0-48 0,-2 8 48 15,0 0 81 1,0 1-1 0,0-3-72-1,0-4-8-15,0 0 112 0,0-7-64 0,0 0 24 16,0-3-64 15,0 4-8-31,0-3 0 0,0 0 8 0,0 3 0 0,-6 2-8 0,-3 0 8 16,-3 2 0-16,1 1 64 15,-2 0 8-15,-3 0 16 0,1-4-8 16,-1 0-32-16,1-4 8 31,-3-2-56-15,3 1-8-16,-4-1 8 0,-1 0 0 0,-1 1-8 15,-4 4 16-15,-2-3 56 16,-4 2-8-16,0-2-88 0,-1 0 24 15,1-2 0-15,2-5 0 16,0 2 128-16,-2-3-120 0,-2 0-8 31,-3-2 48-31,1 1-48 16,-4-3-8-16,-1 3 8 15,0-1 8-15,-3-1-8 0,4 2 8 16,-1-1 56-16,-1 0-64 0,3 2-8 16,-1-2 8-16,-1 0 0 15,-1-1 8 16,3 0 0-31,-1 0 48 0,1-2-40 0,-1 0-16 16,-1 2 8-16,1-1 0 0,-4 2 0 0,1 0-8 16,-2 0 8-16,1 0 0 15,-1 0 0 1,1 0-8-16,1-2 8 15,4 0 0 17,0-2 0-32,2 3 0 0,0-3 0 0,3 0 8 0,0 0 112 0,-5 0-128 15,3 0-8-15,-6 0 8 16,5 0 64-1,1 0-56-15,1 0-8 16,3 0-48 15,0 0 48-31,2 0 8 0,0 0-8 0,2 0 0 0,0 0 16 0,4 0 32 16,-2 0-48-16,0 0-8 15,-2 0 8 17,-2 0-8-32,0 0-32 15,-2 0 32 1,2-3 16-16,0 3-16 0,4 0 8 15,4 0 0-15,0 0-16 0,4 0 8 16,1 0 8-16,3 0 0 0,-1 0 0 0,1 0 8 16,1 0 0-16,-4 0-8 15,3 0-8-15,0 0 0 16,-3 0 8 15,2 3 0-31,2-3-8 0,-4 1-40 0,1 1 48 0,-3 1 0 0,1-2 0 16,1-1 0-1,0 0-40-15,1 0 40 0,-4 0 40 16,0 0-40-16,-3 0 0 15,3 0 0-15,-2 0 0 32,-2 0 0-32,-2-1-8 0,1-2 8 0,2 1-8 15,-1 1 8-15,5 1 0 16,3 0 0-16,-1 0 0 15,3 0-8-15,-1 0 0 0,-3 0-40 16,0 0 48-16,-2 1 0 16,1 5-8 15,-2 0 8-31,-2 1-8 0,2 0 0 0,-1 1 8 15,4-2-8-15,3 0-48 16,6 0 40-16,-1 0-88 0,5-1 96 16,-1 0 8-16,0-1-48 15,2-1 120-15,2-3-136 31,1 0 64-31,-2 1 0 0,-3-1 48 16,1 2-48-16,-3 0 0 0,0 2 0 16,3 0-8-16,-3 1 0 0,3-1 0 15,0-1 0-15,-2 2-8 16,5-2-56-16,1 0 24 15,0 1 0 1,0-1 40-16,0-1-56 16,0 0 64-16,0 1-8 15,0 1-16-15,0 3-32 0,0 6 56 0,0 0 0 16,0 1 0-16,7 3 56 15,3-5-56 1,-1-1-120 15,3-2 120-31,-4-3 0 0,1 0 0 0,-4-5 80 0,0 2-80 16,-3-1-48-16,0-2 48 0,0 0 0 15,0 0 8-15,-2 0-8 16,0 1 0 0,2-1 24-16,-2 0-24 31,0 0 0-31,0 0 8 15,0 0 56-15,0 0 8 0,0 0-24 16,0 0 88-16,0 0-80 16,0 0-56-16,0 0 48 0,0 0-96 15,0 0 48-15,0 0-768 16,0 0-1625-16,-6 0-6001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3:09:27.4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7296 11336 7865 0,'0'0'2121'16,"0"0"-1257"-16,0 0-104 0,0 0 552 15,0 0-224 1,-79-4-263-16,64 2-209 0,-3 2-112 31,1 0 168-31,-6 0-200 0,-2 0-184 16,-4 0-112-16,-2 0-48 15,-4 0 64-15,-5 0-16 0,2 4-80 16,0 1 152-16,0-2-152 15,-2 2-8-15,0 1 0 32,-4 0-80-32,-1 1 137 0,-2-5-81 15,-2 0-48-15,-2-2 184 0,-3 0-104 16,4 0 48-16,-4 0-40 0,2 0-88 15,3-6 16-15,0 1-16 32,4 2 16-32,1 0-16 15,0 0-24-15,3 0 8 0,4 0-64 16,1 1 8-16,3 0 56 15,-1 1-8-15,1-4 0 0,-2 3-80 0,-4 0-48 16,-1-2 72-16,-2 0 16 31,-3 0 0-31,-1 0 40 16,-1-3-80-16,0 1 8 0,0 2 0 15,1 1 72-15,2-1 8 16,3 0 8-16,3 0-8 0,-1-2 8 16,4 2 0-16,-3-4 48 31,1 0-40-16,-4-2-16-15,-1 0 0 0,0-7 56 0,-5 1-56 16,3-4 8-16,-4-4 0 0,6 2 40 16,3 0-48-16,1 0 0 15,10 2 0-15,4 0 0 31,6-1-8-15,0 3 0-16,3-5 0 0,2-1 0 16,-1-2 0-16,5-4-88 0,1 0 88 0,-2-5 8 15,6 1-8-15,2-2 0 0,2 3-56 16,0 0 64-1,0 1-8 1,0 3-57 15,6-2 57-31,4 1-40 0,0 1 48 0,1 2-16 0,1 1 16 0,1 3 48 0,0 3-32 16,5 3-16-16,3 0 0 15,2 3-184 1,6 0 184-16,8-4 8 16,0-2 96 30,1 0-56-46,0-2-40 0,-1 4-8 0,2 0 16 0,1 2-8 0,2 2 97 0,5 0-105 0,2 2 16 0,4-2-16 32,1 0 80-32,4 1-32 15,-2 0-56-15,0-1 16 0,-4 2-16 16,0 0 80 15,-6 0-72-31,2 4 0 0,-4 2 0 0,1 2-8 0,-1 0 8 0,3-2-120 31,2-1 120-31,0-1 16 0,0-3-8 16,2-2 64-16,3-1 16 15,2 2 8-15,0-2-88 16,-4 4 72 0,-2 1-64-16,-6 4 32 15,-1 1-48-15,-1 2 0 0,-2 2 0 16,0 0-48-16,0 0 48 0,4 0 0 15,1 0-8-15,5 0 8 16,0 0 0-16,4 0 0 31,2 0 0-15,0 0 0-16,-3 0 48 0,0 0-48 0,1 0 56 15,-4039 0-56-15,8068 5 0 0,-4039-2-24 0,3 2 16 16,2 0 0-16,5-1-40 16,1-2 48-16,6-2 88 46,3 0-88-46,1 0-48 0,-1 0 40 0,-1 0-24 0,-5 0 32 0,-2 0 0 16,-3 0-8-16,-2 0 8 16,0 0 0-16,1 2 128 15,1-2-80-15,0 0-40 0,3 0 40 16,-2 0 0 15,-3 3-40-31,-2 0-16 0,-3 1-32 16,-3 0 40-16,-3 2 0 0,0-2 104 15,3 2-96-15,-3-1-8 16,7-4 0-16,-1-1 56 0,4 3-8 15,3-3-24-15,0 1-24 32,1 2-8-32,-3 2-88 0,0 4 80 15,-2-2 16-15,3 3-80 16,-6-1 24-16,4-2 40 15,-6 1 16-15,1 1-136 0,-1 1 88 16,-4-1 40-16,1 6 0 16,-4-1 8 15,-1 1-144-31,-3 0 88 0,-6-1 48 0,0-3 8 0,-5 0 8 15,-2-1-8-15,0 0 0 16,-2 3-8-16,0-5-32 0,0 5 40 0,-3-1 0 31,3 5 0 0,2 0-64-31,0 1 56 0,1 4-64 0,-2-2 72 0,-1-2-48 0,-3 1 40 16,0-4 8-16,-3 1 0 16,-2 0 0-16,-4 2 112 0,1 0-24 31,-5 3-80-31,0 0 56 0,-2 4-16 31,0-1 88-31,-2 4 72 16,-13 2-128-16,-3 2 72 0,-3 2-144 0,-4 0 48 0,2 1-48 15,-2-3 0-15,-2-2 88 31,2-1-40-31,-1-2-16 0,0-1 72 16,-7 2 72 15,0-2 120-31,-2 2-48 0,-3-2-72 0,-2-1 0 0,-5 0-56 0,-1-1-8 0,-4-2-112 16,0-1 88-1,-6-4 0 1,-2-1 0-16,-8-2-96 0,1 0 96 16,-5-3 8-16,-1 0 56 31,0 0-56-31,-3-4-80 15,3 2 32-15,2 0-8 0,-1-2-48 0,1-1 72 16,-2-5-72-16,-2-1 48 16,-5 0 0-16,-3 0-24 0,6 0-24 15,6-5 0-15,9 1 0 31,4-1 0-31,4 4-40 0,4-2 32 0,1 3 8 0,0 0-48 32,0 0 0-32,1 0 0 15,-1 0-80-15,0 0 72 0,2 0-88 16,8 0-24-16,3-3 128 15,7 1 40 17,5-3 8-32,5 1 40 0,-2 3-48 0,1-3 0 15,1 2-72-15,-1-1 56 0,2 3-56 16,1 0-56-16,4 0 48 15,2 0-64-15,3 0-24 16,2 0 104-16,4 0 56 0,0 0-136 31,0 0-56-31,-2 0-176 0,0 0-496 16,-15 3-481-16,1 8-1735 0,-7 2-3770 15</inkml:trace>
  <inkml:trace contextRef="#ctx0" brushRef="#br0" timeOffset="10819.6188">17533 7955 3320 0,'3'-2'1577'0,"2"0"-833"0,1 0 352 0,3-2 96 0,7 0-312 16,5-1-255-16,4 0 183 0,9-2 112 15,8-2-64-15,9 1-160 16,11-5-40-16,13 1-144 0,12-2-63 31,6 0-89-15,3-2-152-16,-5 5-56 0,-7 1-104 15,-1 7-48-15,-23 3-1121 0,-21 0-3343 0</inkml:trace>
  <inkml:trace contextRef="#ctx0" brushRef="#br0" timeOffset="11327.6479">17697 8093 3832 0,'0'0'1049'0,"0"0"-401"0,0 0 520 0,0 0 8 31,0 0-608-31,0 0-232 16,0 0 337-16,147-52 207 16,-76 33 96-16,12-2-176 0,9-1-160 15,5 0-136 1,-4 0-320-16,-1 0-104 15,16-6-80-15,-21 4-1800 0,-15-1-4913 16</inkml:trace>
  <inkml:trace contextRef="#ctx0" brushRef="#br0" timeOffset="13934.797">22314 15843 4048 0,'0'0'7498'15,"0"0"-6202"-15,0 0-1016 0,0 0-232 0,0 0 120 16,4 16-168-1,0-1 8 1,7 7 56-16,0 6 96 0,2 6 168 16,1 4 105-16,-3 3-73 15,-2 3 32-15,-3 4-208 16,-4 0-88-16,-2 4-16 0,0 4-64 0,0 7 200 31,-15 4-152-31,-5 4 72 16,0 2-40-16,-2-2-24 0,-1-5-72 46,4-2 8-46,-1-6 56 0,-1-3-56 0,2-5 96 0,-4-5 24 0,-4 2 88 0,-2-3 48 32,-6 1-48-32,-5-1-112 0,-3 1-88 15,-3 1 88-15,-6 7-56 16,-2-2 56 15,0 1-104-31,-4-1-136 0,-1-7-192 0,-1-11-352 0,-31-26-624 0,17-7-1625 31,1-6-4296-31</inkml:trace>
  <inkml:trace contextRef="#ctx0" brushRef="#br0" timeOffset="15299.8751">13107 15916 4416 0,'0'0'2009'16,"0"0"-761"-16,0 0-56 16,0 0-287-16,0 0-353 0,0 0 88 15,-85-12-248-15,69 12-80 16,1 4 8-16,-1 8-112 15,-2 4-80-15,-3 6-40 16,-1 6 0-16,-1 4-32 16,-2 4 24-16,0 2 96 15,8 4 32-15,-1 4 144 0,7 7-40 16,1 5-56-16,2 5-55 31,3 2-25-31,1 3-56 0,-3 3-72 16,2-3-32-16,-1-4 40 15,2-2-56-15,4-8 8 16,0-4 8-16,0-5-8 0,0-6 0 15,10 0-8-15,4-6 0 16,4 0 8-16,0-1 48 31,0-3 40-31,1-2-88 0,2-1 8 16,-4-4 48-16,4-2-64 0,-3-2 8 15,-2-1 40-15,5-4-48 16,2-1 8-16,-1 0 0 0,2-2 48 16,5 0-48-16,0 1-8 15,0 0 8 16,0 1-8-31,-2 3 0 0,-2 1 0 0,-6-2 0 0,0 0 8 16,-7-2-16-16,-3-4 16 16,-1-4-8-16,-6-2 0 0,-2 2-56 15,0-3-472 1,-2 4-2737-1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3:10:41.9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4887 7289 6057 0,'0'0'4761'0,"0"0"-3329"15,0 0-600-15,0 0 361 0,0 0 367 16,0 0-600-16,0 0-336 15,0 0-224-15,0 0-232 16,0 0-112-16,3 0-56 0,3 0-80 16,8-3 80-1,3 2 176-15,6-1-176 16,4 0 8-16,4 2-8 0,6-2 0 15,10 1 88-15,13-3-80 16,16-3 272-16,10-3 25 16,9 0-185-16,3 1-64 15,0 4 32 16,-3 1-88-31,-4 4-8 0,-5 0 8 0,-9 0 0 0,-5 0-80 16,-10 6 80-16,-6 0 0 0,-5-2-8 16,-3 0 8-16,-1-2 0 15,1-2 0 1,0 0 136 15,2 0-136-31,-2 0 0 0,1 0 48 0,1 0-48 0,-8 0 0 16,-1 0-64-16,-6 0 64 0,-4 0 24 15,0-2 24-15,1-2-48 0,-3 0 80 31,0-2-32-31,0 2-48 32,-3 1 0-32,3-1 0 0,2 4 0 0,0 0 0 0,2 0 24 15,2 0-24-15,0 0 0 31,1 0 96-31,3 0-96 0,1 0-56 16,5 1 56-16,-3 5 40 16,3-1-40 15,0 0 16-31,2 1-16 0,-1-2 104 0,6 2-104 0,-1 0-8 0,2 0 8 0,-1 0 0 15,-1-2-40-15,2 0 40 16,1-2 0 0,-1-2 16-16,5 0-16 15,0 0-32 16,1 0 32-31,0 0 0 0,1 0 8 0,-2 0-8 0,-4 0-80 16,-5 0 80-16,-5 0 48 0,-4 1-24 16,-3 4-24-16,-2-3 0 15,1 2 152-15,-1-2-152 16,1-2 0-16,-1 2 48 31,1-2 72-31,2 0-64 0,0 0-40 0,-1 0-8 0,-1 0 8 16,-1 0 32-1,0-4-48-15,-4 0 0 16,-5 2 8-16,-6 0 0 15,-2-1-8-15,-5 3 8 0,-2 0-8 32,-1-1 8-17,-2 1-8-15,-1-2 104 0,-1 0-104 0,2-1-320 16,-8-8-1185-16,0 1-1223 15,-2 2-8066-15</inkml:trace>
  <inkml:trace contextRef="#ctx0" brushRef="#br0" timeOffset="7228.4134">5411 12146 6729 0,'0'0'2048'0,"0"0"-1207"0,0 0 447 16,0 0 224 0,0-2-384-1,0 2-696-15,0 0-263 0,0 0-65 16,0 0 128-16,0 0 40 0,0 0-96 15,0 0-40-15,0 0-8 16,0 0 0-16,0 0-16 0,2 0-112 31,2 0 0-15,5 0 104-16,3-3 104 0,1 3-200 0,1-1 152 15,-1 1-112-15,5 0-48 16,-1 0 8-16,1 0 48 16,4 0-48-16,3 0 80 0,2 0 8 31,2 0-8-31,2 0-32 15,-2 0 0-15,0 0-48 0,-2 0-8 16,0 0 16-16,-4 0 112 16,4 0-56-16,-2 0-72 15,0 0 48-15,-1 0 80 0,-1 0-128 16,3 0 80-1,0 0-16-15,4 0-16 32,3 0 80-32,5 0 8 0,4 0-40 0,5 0-24 0,0 0-64 15,-1 0 64-15,6 0 8 16,-3 0-72-1,2-1 64-15,-2-2-64 16,-2 3 0-16,-4 0-8 0,-6 0 0 47,-3 0 120-47,-5 0-120 0,-3 0 0 0,1 0-72 0,-2 0 72 0,-1 0 16 0,5 0 40 15,2 0-88 1,0 0 88-16,0 0-32 16,-2 0-16-16,-2 0-8 15,0 0 16-15,-4 0-16 0,3 0 0 31,0 0 8-31,7 0 32 0,0 0-40 0,5 0 8 0,-2 0 0 32,5 0 0-32,2 0-8 15,-1 0 8-15,5 0-8 16,-1 0 0-16,2 0 0 0,-2 0 0 31,-1 4 8-15,-3 0-8-16,0-2 0 0,1-1-80 0,-3-1 80 15,-3 3-16-15,-1-3 16 0,-5 0 0 16,0 0 0-16,-2 0 8 15,-2 0-8-15,0 0 8 16,0 0 0-16,-1 0 0 0,-1-6 96 31,2 2-96-31,-1 0-16 0,-1 0 0 16,2 0 8-16,-3 2 16 15,1-2-16-15,-1 2-8 16,-2-2 8-16,1 2 16 0,0 0-16 16,-4-1-8-16,1 3 8 31,1-1 72-31,-2 1-72 15,2 0 0-15,-4 0 0 0,3 0 8 0,1-2-8 16,-2 2-64-16,1 0 64 16,-3-3 0-16,-2 3 0 0,-1 0 72 15,-6 0-72-15,1 0-72 0,-1 0 72 31,0 0 72-15,1 0-72-16,-1 0-16 0,1 0 16 16,0 0 0-16,2 0 8 0,3 0 8 15,-1-1-8-15,2-1 0 16,1-1 0-16,-3 2 0 0,-1-1-8 31,-3 2 0-15,-3 0-64-16,0 0 56 0,0 0 8 15,0 0-48-15,3 0 104 16,0 0-56-16,0 0 8 15,-1 0 8-15,4 0-8 0,-1 0 0 0,-2 0 0 16,0 0 0 0,0 0-8 15,-3 0-40-31,-1 0 32 0,-1 0 8 0,1 0 72 0,-3 0-72 0,-2 0 0 15,0 0 0-15,2 0-8 0,-2 0 8 16,0 0 0 0,0 0 0-16,0 0 0 15,0 0-72 16,0 0 0-31,0-3-1320 0,-13 1-5017 0</inkml:trace>
  <inkml:trace contextRef="#ctx0" brushRef="#br0" timeOffset="9137.5226">13737 12187 1616 0,'0'0'5353'0,"0"0"-3937"16,0 0-864-16,0 0 505 15,0 0 79-15,-2-4-584 32,6 1-24-32,14-1 88 15,2 0-32-15,2 0-120 0,1 2 49 16,2 0 31-16,-4 0-104 0,4 2-160 15,3 0-120-15,6 0 96 16,5 0-96-16,9 0-40 31,8 0-32-31,11 0 72 0,7 0 104 0,10 0-48 31,1 0-144-31,-2 0 8 0,-6 0-24 0,-6 0-56 0,-11 0 0 16,-6 0-24 0,-14 0 24-16,-6 0 0 15,-12 2-48 1,-4 2 48-16,-10 0 0 15,-5-4-120-15,-3 0-1752 16,0-2-6802-16</inkml:trace>
  <inkml:trace contextRef="#ctx0" brushRef="#br0" timeOffset="23210.3275">14711 5246 10098 0,'-2'-2'3008'0,"0"2"-1831"0,-4 0 159 16,4 0 24-1,0 20-968 1,0 12-296-16,-2 12 184 0,1 6 112 0,-1 4 0 15,2-1-63-15,0-3-137 16,2-6-88-16,0-6-56 0,0-6-48 31,0-8 0-31,0-8-617 16,0-6-727-16,0-6-1416 15,0-4-4338-15</inkml:trace>
  <inkml:trace contextRef="#ctx0" brushRef="#br0" timeOffset="23691.355">14743 5179 1408 0,'0'0'7889'0,"0"0"-6256"31,0 0-921-31,0 0 120 16,126-30-96-16,-64 30-280 0,14 0-152 16,9 0-304-16,2 0 153 15,2 3-145-15,-3 2 56 0,-3-1-16 16,-9 1 56-16,-10 1-104 15,-8-5 8 17,-12 2-8-32,-8-3 80 0,-14 0-80 0,-5 0 8 0,-9 0 136 15,-6 0 104-15,-2 0 392 16,0 0 0-16,0 0-432 0,0 12-208 15,0 10-344-15,-8 16 344 0,-6 12 384 32,-1 12 96-17,-6 4 64-15,5 5 104 0,1-7-80 16,4-6-319-16,4-10-145 0,5-8-56 15,0-11-24-15,-1-6-24 0,-3-7-617 32,-5-5-495-32,-34-8-1000 15,3-3-2377 16,-10 0-5385-31</inkml:trace>
  <inkml:trace contextRef="#ctx0" brushRef="#br0" timeOffset="23881.3659">14651 5673 8689 0,'0'0'3993'0,"0"0"-3369"16,0 0 393-16,0 0 423 0,171-16-352 15,-95 12-608-15,4 2-88 16,2 2 72-1,-3 0-224-15,-2 0-232 16,-5 0-16-16,-7 8-480 0,-13 2-776 31,-13-1-1881-31,-22-2-6809 0</inkml:trace>
  <inkml:trace contextRef="#ctx0" brushRef="#br0" timeOffset="24104.3787">14822 5775 8601 0,'0'0'2857'0,"0"0"-1761"0,0 0 393 16,-154 84 143-16,121-59-544 15,8-6-720-15,6 0-240 16,0-2-128-1,0 0-32-15,-20 2-952 0,4-4-1785 0,-3-3-5168 0</inkml:trace>
  <inkml:trace contextRef="#ctx0" brushRef="#br0" timeOffset="24395.3953">14109 5943 1616 0,'0'0'7185'0,"0"0"-5736"16,0 0-473-16,0 0 312 15,-138 74-376-15,107-51-400 0,6-3-311 16,7-4-193-16,10-2 48 0,5-4-56 31,3-1 0-31,5-4 48 16,24-2 408-16,16 0 512 0,15-3 40 15,11 0-368-15,9-6-208 16,5-8-224-16,2 0-40 16,-3 0-168-16,25 1-1008 0,-22 0-2761 15,-14 7-5857-15</inkml:trace>
  <inkml:trace contextRef="#ctx0" brushRef="#br0" timeOffset="24707.4132">15312 5793 6809 0,'0'0'3105'16,"0"0"-1705"-16,0 0-552 0,0 0 144 15,0 0 337-15,0 0-265 16,0 0-128 0,112 86-200-16,-63-58-256 15,2-1-176-15,3 3-144 0,-1-2-152 16,0-3-8-16,1 0-424 15,10-7-600-15,-12-6-1576 0,-12-8-2890 16</inkml:trace>
  <inkml:trace contextRef="#ctx0" brushRef="#br0" timeOffset="24886.4234">15985 5943 7393 0,'0'0'3145'16,"0"0"-2225"-16,0 0-664 16,0 0 848-1,0 0-80-15,0 0-247 16,0 0-193-16,7 103-24 0,-12-83-192 15,-14 2-184 1,-18 1-184-16,-49 13-384 0,6-7-1777 0,-3-8-6360 16</inkml:trace>
  <inkml:trace contextRef="#ctx0" brushRef="#br0" timeOffset="25310.4476">14073 6211 6145 0,'0'0'3120'0,"0"0"-863"16,0 0-1-16,0 0-887 15,0 0-1089-15,0 0-176 0,-4 93 320 16,4-36 160-16,0 5-184 0,-2-1-112 15,-2-4-184-15,-1-1 32 32,5-7-136-32,0-6-48 15,0-4-416-15,24-11-896 0,0-8-1585 16,4-14-5905-16</inkml:trace>
  <inkml:trace contextRef="#ctx0" brushRef="#br0" timeOffset="26160.4963">15809 6335 8065 0,'0'0'1937'15,"0"0"-1257"-15,0 0 856 16,0 0-248-16,0 0-607 0,0 0-257 15,103-31-288-15,-90 37 168 16,-5 19 152-16,-2 7 184 0,-6 8 72 16,0 1 280-1,0 3-95 1,-2-1-257-16,-8-3-296 15,1-4-248-15,1-4-88 0,0-3 40 16,4-4-48-16,0 0-256 16,-1-5-592-16,-3-1-609 0,-2-2-1127 15,4-7-4842-15</inkml:trace>
  <inkml:trace contextRef="#ctx0" brushRef="#br0" timeOffset="26471.5141">15771 6657 11122 0,'0'0'2520'15,"0"0"-1943"-15,0 0-393 0,0 0 640 16,0 0-88-16,20 104-472 0,-2-79-96 31,0-2 8-15,0-9-32-16,-1-1 64 15,-3-5-200-15,-3-4 80 0,-2-4 72 0,-3 0-152 16,5 0 360-16,5-16-48 0,7-7-320 15,10-25-560-15,-4 6-1432 32,-4 2-4394-32</inkml:trace>
  <inkml:trace contextRef="#ctx0" brushRef="#br0" timeOffset="27267.5596">13806 6716 1272 0,'0'0'6825'0,"0"0"-4024"15,0 0-1393-15,0 0-184 16,0 0-535-16,0 0 527 0,0 0-312 31,36 68-448-15,-16-46 88-1,-2-5-112-15,-1 0-64 0,1-7-104 16,-5-4 32-16,-1-6 9 16,1 0-9-16,-1 0-80 15,3-12 144-15,4-10-360 0,4-6-344 31,22-19-1145-31,-7 10-1671 0,-3 2-6946 0</inkml:trace>
  <inkml:trace contextRef="#ctx0" brushRef="#br0" timeOffset="27771.5884">13862 6930 6177 0,'0'0'3000'16,"0"0"-2103"-1,0 0-609-15,0 0 1248 0,0 0-280 16,0 0-616-16,-15 120-311 0,7-88 79 31,2-3-176-31,1-5-104 0,5-6-112 16,0-6-16-16,0-3-152 15,0-4-544-15,0-3-1073 0,0-2-1063 32,0 0-2914-32</inkml:trace>
  <inkml:trace contextRef="#ctx0" brushRef="#br0" timeOffset="28070.6055">13930 7064 2696 0,'0'0'2425'16,"0"0"-1345"-16,0 0 208 15,0 0 408-15,0 0-615 16,0 0-377-16,0 0-272 0,0 0-16 16,68 13-184-16,-57 1-16 15,0 2-8 16,0-1 208-31,-2 4 24 0,0-3-48 0,-2 1-31 16,0-3-185-16,-5 3-64 16,-2-1-96-16,0-1-16 0,-2 4-809 15,-27 7-1103-15,2-4-2297 16,2-3-1816-16</inkml:trace>
  <inkml:trace contextRef="#ctx0" brushRef="#br0" timeOffset="28278.6174">13868 7285 5617 0,'0'0'3152'15,"0"0"-1815"1,0 0-633-16,0 0 584 0,0 0-680 0,0 0-272 15,58 0-64-15,-15 0-160 0,32 6-112 16,-10-2-1304 0,-5 0-4753-1</inkml:trace>
  <inkml:trace contextRef="#ctx0" brushRef="#br0" timeOffset="28784.6464">15943 7049 6009 0,'0'0'6217'15,"0"0"-5169"1,0 0-848-16,0 0 417 16,0 0 511-16,0 0-416 15,0 104-384-15,0-72-144 16,-4-2-72-16,-4 0-112 15,6-6-112 1,-2-2-848-16,4-8-1153 0,0-3-2608 16,0-10-1992-16</inkml:trace>
  <inkml:trace contextRef="#ctx0" brushRef="#br0" timeOffset="29169.6684">16054 7091 4384 0,'0'0'4025'0,"0"0"-3000"0,0 0 271 16,0 0 344-1,122-38-632-15,-90 38-408 0,-1 0-215 0,-4 15-49 16,-5 5-16-16,-4 3-64 16,-7 1 0-1,-4 0-16-15,-7 1 24 16,0-2-32-16,0-2-16 15,-13-2-56-15,-8-3-160 0,-5-1-312 16,-4-4-272-16,-3-1-528 16,0-2-433-16,-1 1-111 15,1-3 920-15,6-3 480 31,3 0 256-31,8-2 56 0,5-1 504 0,4 0 936 16,7 2-272-16,0-2-375 16,0 0-81-16,0 0-400 15,16 0-216-15,11 0-16 0,9 0-136 16,22 0-80-1,-8 0-1112 17,-7 0-2009-32</inkml:trace>
  <inkml:trace contextRef="#ctx0" brushRef="#br0" timeOffset="32099.836">18160 10530 6513 0,'0'0'3113'0,"0"0"-1089"16,0 0-48 0,0 0 97-16,0 0-913 15,-6-8-1048-15,-2 36-104 0,-3 10 432 16,-2 6-72-16,-1 4-192 15,2-4-96-15,2-4 56 16,3-8-80-16,3-7-48 0,2-12-8 31,0-4-48-31,2-8-200 0,0-1 96 16,-2-4 72-16,-1-18-80 15,-1-9-288-15,2-12 400 16,-1-7-112-16,3-4-104 0,0 2-16 16,3 6 216-16,14 7 64 31,6 10 232-16,6 6 168-15,4 7-80 0,2 6-80 0,3 6-80 16,2 4-32-16,-3 0-80 16,-6 0-32-16,-6 14-16 0,-8 8 8 15,-9 3 56-15,-8 5-8 31,-2 2 192-15,-27 4-144 0,-11 2 88-16,-2-5-192 0,-1 0-232 0,10-9-448 0,12-8-376 0,11-6-576 15,10-10-1577-15,16 0-1888 16,9-8 2000-1</inkml:trace>
  <inkml:trace contextRef="#ctx0" brushRef="#br0" timeOffset="32548.8617">18407 10650 8753 0,'0'0'4025'0,"0"0"-2704"16,0 0 767-16,0 0-520 0,0 0-864 31,0 0-456-31,0 0 1 16,0 0-49-16,-33 56-104 15,31-40-48-15,2 0-48 0,0-4-320 16,0-2-345-16,6-2-287 0,5-6-528 15,5-2-417-15,1 0 265 32,4-10-1200-32,-1-6-433 15,0 4 2241-15,-6 2 1024 0,-4 6 504 16,-3 2 1440-1,-3 2-127-15,4 0-609 0,-4 0-192 0,4 0-296 16,3 0-376-16,1 0-136 31,3 0-96-31,1 0-112 0,4 0-368 16,2-2-1008-16,1-6-328 0,-6-2 671 31,-1 1 401-31,-7 0 472 0,-5-1 160 0,-4 2 632 0,0-2 505 16,0-2-409-1,0 2-104 1,3-2-304-16,1-1-256 15,3 2-64-15,-1-3-400 0,1 4-1072 0,-5-1-2753 16</inkml:trace>
  <inkml:trace contextRef="#ctx0" brushRef="#br0" timeOffset="32964.8855">18416 10600 4240 0,'0'0'2649'0,"0"0"-801"15,0 0 201-15,0 0-209 0,0 0-1024 16,0 0-528-16,0 0-192 15,11 0 337-15,5 3-17 0,-1 7-224 0,3 3-144 32,-2 1 16-17,-3 2-56-15,-3 0 32 0,3 0-40 16,-5 2-1193-16,-1-4-1863 0,-3-4-6018 15</inkml:trace>
  <inkml:trace contextRef="#ctx0" brushRef="#br0" timeOffset="33338.9068">18621 10609 9482 0,'0'0'2464'0,"0"0"-1968"15,0 0 288-15,0 0 8 0,0 0-383 16,125 0-233-1,-85 0-176-15,-5-3-48 16,-8-2-841-16,-4 0-679 16,-10 1-80 15,-13-6-705-31,0 2-1832 0,0 0 1345 0</inkml:trace>
  <inkml:trace contextRef="#ctx0" brushRef="#br0" timeOffset="33536.9182">18815 10524 2896 0,'0'0'1664'16,"0"0"-767"-16,0 0 407 0,0 0-328 15,0 0 793-15,0 0-9 31,-31 82-280-31,20-44-512 0,-3 2-431 0,5-4-281 0,3-5-152 32,4-1-40-32,2-8-64 15,2-8-761-15,33-14-1287 0,-1 0-1945 16,-1 0-1568-16</inkml:trace>
  <inkml:trace contextRef="#ctx0" brushRef="#br0" timeOffset="33838.9354">19051 10607 7089 0,'0'0'2569'0,"0"0"-1473"0,0 0 32 16,0 0-56-16,0 0-352 0,0 0-424 0,0 0-167 16,-89 105-25-1,89-87 0 1,0-4-24-16,0-4-8 15,4-6-72-15,9-4-80 0,8 0-152 0,1 0-233 16,1-15-343-16,1-2-400 16,-6 1 512 15,-5 2 408-31,-4 5 288 0,-4 4 400 0,-5 3 696 15,0 2-232-15,0 0-240 16,2 0-392-16,4 7-168 0,3 5 73 16,5 1-65-16,3 3-72 15,4 0-201-15,20 0-1519 0,-6-4-984 47,2-2-2105-47</inkml:trace>
  <inkml:trace contextRef="#ctx0" brushRef="#br0" timeOffset="34243.9586">19625 10600 1792 0,'0'0'4969'0,"0"0"-2561"15,0 0-215-15,0 0-577 0,0 0-840 16,0 0-504-1,0 0-111-15,0 0-17 0,0 0 64 16,-79 94-112 15,79-74 8-31,0-2-32 0,0-6 0 0,0-6-72 0,11-5-56 16,5-1-88-16,3-1-32 15,4-15-433-15,1-6-7 16,-4-2-360-16,-2 4-208 16,-7 3 752-16,-2 6 432 15,-6 9 984 16,-3 2 128-31,0 0-744 0,0 8-224 0,0 12 352 0,0 1-320 0,0 0-79 16,0-3-97-16,0-1 0 16,4-9-769-1,5-1-1247-15,-1-7-2329 0</inkml:trace>
  <inkml:trace contextRef="#ctx0" brushRef="#br0" timeOffset="34488.9726">19806 10668 6185 0,'0'0'2544'0,"0"0"-2048"15,0 0 841-15,0 0-177 0,0 0-440 16,0 0-488-16,0 0-96 16,0 50-64-16,0-46 24 15,0-4-96-15,0 0-88 0,4 0-616 16,10-4-232-1,1-8-16-15,4-1-153 16,-4 0-423-16,1 3 552 0,-5 4 744 47,-2 6 232-47,-2 0 336 15,-3 0-48-15,-2 0 656 0,3 4-528 0,-1 4-216 0,5 4-120 0,-1-4-80 16,6 0-32-16,4-2-456 16,9-6-704-16,-5 0-1040 0</inkml:trace>
  <inkml:trace contextRef="#ctx0" brushRef="#br0" timeOffset="34676.9834">20089 10650 80 0,'0'0'4192'16,"0"0"-2503"-16,0 0 191 0,0 0-151 15,0 0-433-15,0 0-392 16,0 0-160-16,-94 16-88 15,88 2-320 1,4-2-184-16,2-2-152 16,0-4-96-16,8-4-288 15,13-6-632-15,3 0-712 0,14-10-729 16,-5-9-599-16,-6 2-841 0</inkml:trace>
  <inkml:trace contextRef="#ctx0" brushRef="#br0" timeOffset="35049.0047">20089 10650 1488 0,'128'-78'1240'0,"-117"50"-720"0,7-7-128 0,-1-11 352 16,6-4-335-16,-4-4-321 15,-2 4 136-15,-3 10 824 0,-6 12 1080 16,-4 13 569-16,-4 13-249 16,0 2-1223-16,0 17-1017 15,-7 23 40 1,-12 10 272-16,-2 11-232 15,-1 0 24-15,2-2-48 0,1-8-112 16,7-5-80 0,3-9-64-16,4-9 0 15,5-8-8-15,0-8-352 16,0-8-496 15,9-4-320-31,8 0-329 0,6-16-711 0,2-4-617 0,-3-1 697 0,-4 4 511 0,-5 5 1617 16,-4 6 809-16,-7 4 1911 15,-2 2-279-15,0 0-873 0,0 0-872 31,0 0-440-31,5 2 136 16,-1 6-136 0,6 0-136-16,2-2-120 0,7-3-1104 0,16-3-1008 15,-4 0-1161-15,-2-11-1808 0</inkml:trace>
  <inkml:trace contextRef="#ctx0" brushRef="#br0" timeOffset="35337.0211">20550 10624 4608 0,'0'0'2137'16,"0"0"-617"15,0 0 17-31,0 0-305 0,0 0-432 0,0 0-536 0,0 0-88 0,9 38-176 0,-4-38-408 15,4 0-648-15,1-6-264 16,7-7-1137 0,-5-4 449-16,0 0 1031 15,-5 7 977-15,-5 3 1913 16,-2 5 935-16,0 2-487 0,-7 2-977 15,-17 24-544-15,-7 7 417 16,-9 15-209-16,-3 3-288 16,-1 3-288-16,2 0-120 15,1-1-128-15,5-7-104 16,5-6-48 15,6-9-72-31,8-6-8 0,8-7-416 0,9-16-1160 0,0-2-2545 0,11-4-2192 16</inkml:trace>
  <inkml:trace contextRef="#ctx0" brushRef="#br0" timeOffset="35665.0399">20791 10570 5825 0,'0'0'1976'0,"0"0"-1496"16,0 0-312-16,0 0 184 0,0 0-160 15,0 0-136-15,0 0-48 0,-33 80 144 16,33-70 97-16,4 0 143 16,8-2-48-16,-2-2-88 0,-3-2-48 15,-3-2-56-15,-2 1 32 31,-2-2 584-31,0-1 304 0,0 2-48 0,-6 2-319 16,-9 2-425 0,-1 0-280-16,-4-2-296 15,4 0-1745-15,5-4-3704 0</inkml:trace>
  <inkml:trace contextRef="#ctx0" brushRef="#br0" timeOffset="35830.0493">20905 10439 10746 0,'0'0'2464'0,"0"0"-2280"32,0 0-184-17,0 0-16-15,0 0-552 0,0 0-4977 0</inkml:trace>
  <inkml:trace contextRef="#ctx0" brushRef="#br0" timeOffset="36120.0659">21115 10518 10058 0,'0'0'2264'0,"0"0"-1704"16,0 0 472-16,0 0-399 15,0 0-417 1,0 0-128 15,-79 102-40-31,79-78-32 0,0-2 40 0,0 0 0 0,9 0-8 0,0-4 8 0,0-2 88 16,-3-4 176-16,-1-1 16 15,-3-6 64 1,-2-1 8-16,0-2-136 15,0 4-120 17,-38 6-152-32,-4 0-320 0,-7-2-5001 15</inkml:trace>
  <inkml:trace contextRef="#ctx0" brushRef="#br0" timeOffset="37697.1561">20884 10636 5905 0,'0'0'1792'15,"0"0"-832"1,0 0 697-16,0 0-681 0,0 0-560 31,0 0 64-31,3 0 168 0,-3 0-112 16,0 0 40-16,0 0 57 15,0 0-145-15,0 0-144 0,0 0-144 16,0 0-96-16,0 0-104 0,0 0-40 16,7 0-616-1,0-2-537 1,1 0 369-16,-1 2-400 0,-3 0 640 15,-2 0 448-15,-2 0 136 16,0 0 368-16,0 0 440 0,0 0-184 16,0-2-272-16,0 2-72 31,0 0-16-31,0 0 65 0,0 0 103 15,0 0 96-15,0 0-80 0,0 0-72 16,0 0-216-16,0 0-112 16,0 2 136-16,0 12 64 0,0 0-144 15,-2 2 8-15,-13 8-112 31,-1-6-632-15,1-2-4129-16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2:19:30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1588 12683 6209 0,'0'0'1896'0,"0"0"73"0,0 0-129 16,0 0-368-16,0 0-143 0,0 0-281 0,-70 0-184 15,67 0-88-15,3 0-88 32,0 0-160-32,0 0-215 15,0 0-185-15,0 0-88 0,0 0-40 16,5 0-120-16,13 0 80 15,5-2 40-15,8 2 8 16,5 0 40-16,1 0-48 0,4 0 8 31,5 8 0-31,6 0 8 0,4 3 32 16,6-4-48-16,7-3 8 15,6-4 40 1,28 0-32-16,26-11-8 0,29-19 88 0,9-9-96 16,-9 3 0-16,-35 8 0 31,-38 14 0-16,-23 6 0-15,-13 4 0 0,-2 4 0 16,0 0 0-16,-3 0 8 0,-11 0-8 16,-10 0 8-16,-5 9-8 0,-8-2 8 15,2 0 40 16,-3 2 48-31,-2-1 0 0,-1-2-16 0,-1 1-8 0,-3-4-16 16,0 1-8-16,-2-4 16 16,0 2-8-16,0-2 112 31,0 0 8-31,0 0-16 0,0 0-72 0,0 0-80 15,0 0 0 1,0 0-8-16,0 0 0 0,0 0-8 0,0 0 8 16,0 3 0-16,0-3 0 15,0 0 0-15,0 0 0 16,-9 0-688-16,-8 0-1889 0,-5 0-4832 15</inkml:trace>
  <inkml:trace contextRef="#ctx0" brushRef="#br0" timeOffset="2377.136">8048 11514 520 0,'0'0'3304'0,"0"0"-1527"16,0 0-809-16,0 0 168 0,0 0 64 16,0 0-135-1,0 4 39-15,0-2-120 0,0 0-256 0,0-2-152 31,0 2-168-31,0-2-87 16,0 2-89-16,12-2 128 0,3 2-80 16,1-2-64-16,-1 0-56 15,4 0 32-15,-1 0-8 0,-1 0 136 16,4 3 16-16,0-3-32 31,4 0-80-31,8 0 72 16,6 0-8-16,3 0-104 0,4 0-40 15,1 0 0 1,1 0-80-16,-4 0-56 0,-2 0 8 0,-2 0-8 0,-4 2 0 15,-3-2 40 1,-2 1-40 0,1-1 0-16,-4 0 8 15,4 0-8-15,-1 3-8 0,-2-1 8 16,2-1 0-16,-2 3 0 31,-2-2 0-31,-3 0 0 0,-4 3-8 0,-2-4 8 16,-2 1-8-16,2 0 0 15,-3 0 8-15,5 2 0 16,3-1-8-16,1 1 8 0,2 0 64 15,1 2 24-15,2 0 0 32,3-3 136-32,-3 1-31 0,-3 0-113 15,-1-2-88-15,-3 1 48 16,0-3-48-16,1 1 8 0,-1-1 0 15,-2 3-8-15,2-2 0 16,-1-1 8-16,-4 3-16 0,-1-2 16 16,-1-1-8 15,3 0 0-31,0 0 8 0,0 0 0 15,2 0 0-15,0 0 0 0,2-5 64 16,-1-4-16-16,-4 1-48 16,3 2-8-16,-2 0 0 0,0 0 0 15,-5 5 0-15,1-3 0 16,-6 4 0-1,1 0-24 1,-2 0-16-16,2 0 40 0,2-3 0 0,3 3 0 16,1-2 8-16,5-2-8 15,5 2 8-15,0-1 0 0,0-2 0 16,2 3-8-1,-4 0 8 1,-3 2-16-16,-5 0 8 0,-4 0-8 16,1 0-64-16,-6 0 8 15,1 0 56-15,-3 0 0 0,2 0 8 16,-4 0-8-16,-2 0 8 0,0 0 0 31,0 0 16-31,0 0 56 16,0 0 8-1,0 0-80-15,-32 0-352 0,3 0-3409 0,-6 0-5649 0</inkml:trace>
  <inkml:trace contextRef="#ctx0" brushRef="#br0" timeOffset="12923.7392">8399 12591 5281 0,'0'0'2080'15,"0"0"-968"1,0 0 57-16,0 0 7 15,0 0-288-15,0 0-280 16,0 0-72-16,-5 0 104 0,3 0 97 16,2 0-25-16,0 0-8 15,0 0-88-15,0 0-104 16,0 0-128-1,0 0-120-15,0 0-104 16,0 0-64-16,0 0-80 16,0 0-16-16,0 0 0 0,0 0 8 0,0 0-8 15,0 0 56-15,0 0 128 16,2 0 96-16,3 0 40 15,-3 0-31-15,0 0-41 16,2 0-120 0,1 0-72-1,1 0 8 1,6 2-56-16,1 2 40 0,1 1-32 0,1 1-16 15,3 0 8-15,-1-1 0 16,3 1-8-16,-1-2 64 31,0 0-64-31,2-2 64 0,-1 0 48 0,2-2 8 0,0 0-32 16,3 0-32-16,4 0 16 0,0 0-72 15,4 0 8-15,3 0 8 16,-1 0-8-16,1 0 0 16,-1 2 0-1,2-2 0 1,-6 0 40-16,0 0-40 0,0 0-8 0,1 0 0 15,1 0 0-15,0 0 0 16,1 0 0-16,-1 0 0 16,-2 0 0-16,0 2 0 0,-4 0 0 31,-2-2 0-31,-3 2 0 47,-2-2 0-47,0 2-16 0,-2 0 8 0,2 2 8 0,-3 1-8 0,4 1-40 0,-3 1 40 15,-3 0 8-15,1-2 0 0,-5-1 8 16,0 0 0-1,-4-2 8-15,0 1-8 32,1-2 0-32,1 4 40 0,3-1-48 0,0-1 16 0,5 3-8 15,0-2 40 1,1-2 0-16,-3 2-40 0,1-1 0 15,-3-3 56 1,-1 0-64-16,-4 1 8 16,3-1 0-16,-1 0 0 0,-1 0 0 31,1 3 0-31,2-2-8 0,-1 2 0 0,0-2 0 0,-2 2 0 15,0-2 0 1,0-1 0-16,-5 0 8 16,-2 0 0-16,1 0 0 15,-3 0 40-15,0 0-48 0,-16 0-1360 16,-4-1-3802-1</inkml:trace>
  <inkml:trace contextRef="#ctx0" brushRef="#br0" timeOffset="15058.8613">15156 12746 1088 0,'0'0'2072'15,"0"0"-728"1,0 0 49-16,0 0-41 0,0 0-216 15,0 0-232-15,0 0-143 16,0 0-129-16,0 0-208 0,0 0-48 16,4 1-168-16,4 4-48 15,3-4 192 1,-1 5-48-1,2-1-8-15,-1-1-24 0,-3 0 40 16,0 0 120-16,-1-2 153 0,1-1-153 16,3 2-112-16,3-2 168 15,1-1-152-15,3 0-152 31,0 3 0-31,0-3 40 0,-1 0-72 32,3 0-24-32,-1 1 8 0,-1-1 0 0,-1 0 32 0,-1 3-72 15,-1-3 40-15,1 0 8 16,-1 1 8-16,2-1 8 31,0 0 48-31,3 0-16 0,3 0-16 16,-2 0 1-1,4 0-41-15,-2 0-24 0,-1 0 32 0,0 0-48 16,0 0 8-16,-3 0-40 0,-2 0-56 15,-1-1 56 1,-1-2-56 0,1 2 40-16,-1-2-40 15,-1 2 0-15,1-2 72 0,-1 2-32 47,0-1-40-47,3-1 8 0,0 3 32 0,2-1-48 0,0 1 48 0,2-3-40 16,1 2 40-16,3-2 0 15,-1 2 80-15,1-4 64 0,1 4-96 16,-1-4-80 15,0 4-8-31,-2-1 56 0,0 2-64 16,-5 0 8-16,1 0-8 0,2 0 8 15,-1 0-8-15,0 0 0 0,2 0 0 16,-1 0 0-16,0 0 0 15,-3 0 8-15,1 0-8 16,-2 0 8-16,-3 0-8 16,-3 0 24-1,-4 0-16-15,3-3 40 16,-1 2-40-16,0 1 0 15,0-3 0-15,0 3 0 0,0 0-8 16,0 0 0-16,0 0 0 0,0 0-8 16,-3 0 0-16,1 0 8 15,-3 0 0 1,1 0 8-1,-5 0-8-15,3 0 0 0,-3 0 8 0,0 0 40 16,0 0-48-16,-10 0-336 16,-12 0-1953-16,-11 0-4824 0</inkml:trace>
  <inkml:trace contextRef="#ctx0" brushRef="#br0" timeOffset="34314.9627">17351 12733 40 0,'0'0'0'15</inkml:trace>
  <inkml:trace contextRef="#ctx0" brushRef="#br0" timeOffset="36039.0613">16523 12737 40 0,'0'0'160'15,"0"0"128"-15,0 0 184 16,0 0 280-16,0 0-248 0,0 0-160 31,-29 3 112-31,26-3-80 16,3 0-232-1,0 0-88-15,0 0-56 0,0 0-96 0,0 0-424 16,0 1-424-16,0 1-496 0</inkml:trace>
  <inkml:trace contextRef="#ctx0" brushRef="#br0" timeOffset="36525.0891">16523 12737 1408 0,'-32'19'1096'0,"32"-19"80"0,0 0 361 0,0 0-161 0,0 0-96 15,0 0-120 1,0 0 1-16,0 0-233 0,0 0-72 16,0 0-192-1,0 0-96-15,0 0-120 16,0 0-144-16,5 0-119 0,3 0-169 31,5 2 192-31,3 1 0 0,-1 1-80 0,4 3 16 0,-1-3 40 16,-3-1-40-1,3 4-72-15,2-3 40 16,-1 0 16-16,5 2-16 15,0 2-104-15,0 0 64 0,3 4-24 32,0-1-32-32,2 2 16 0,-2-1-16 0,2 0 24 0,-5 1 48 31,2-5-40-31,-1 1 80 15,-2-3 64-15,-3-2 8 0,-1-2 112 16,-5 0-104-16,-1-2-40 16,-4 2-32 15,0-2 32-31,-4 0-64 0,-1 0-8 0,-2 2 8 15,0-2-16-15,-2 0 64 16,3 0 96-16,-3 0 56 0,0 0-304 0,0-2-200 16,-13-8-2552-16,-8-2-11131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3:11:42.4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16837 1727 8785 0,'0'0'2249'0,"0"0"-1297"0,0 0 264 16,0 0 169-16,-3-8-201 15,1 8-464-15,0 0-368 16,2 0-184-16,-2 0-24 0,2 0 80 15,0 0-216-15,-3 0 160 16,3 0-168-16,-5 0 0 16,1 4 64-16,-2 6-16 15,-3 2 0-15,-3 1 72 16,1 2-112-16,-5-1 224 15,1 1-72-15,-3 4 64 0,-4-1 24 16,0 0 33-16,-6 0-89 31,0 2-40-31,-3 2-56 0,-2 2-24 16,-5 2-56-16,-3 2 64 15,-1 0-32-15,-2 2-40 0,-5 0 64 16,-9 4-64-16,-7 2 40 16,-8 0-40-16,-8 2 48 0,-6 1-56 31,-2-3-72-16,3-4 64-15,1-6 8 0,4-4 72 16,10-6-72-16,3-4-64 16,5-3-40-16,5-2 104 0,0 1-16 15,2-1 16-15,-2 0 0 0,-2 5 64 31,-7 1-64-15,1 1-120-16,-3 1 120 0,3 0-144 0,4-4 0 16,0 0-8-16,-7-4 24 0,-9 4 16 15,-9-4 56 1,-11 2 8-16,-5-1 48 0,-3 0 16 15,-17 2-8 1,-18-1-8 15,-19 4-48-31,-9-3 48 0,16-2-8 0,32-2 8 0,34-5-73 0,20-1 65 16,5 0 0-1,-8 0-96-15,-7 0-144 16,-8 0-128-16,5 0-16 0,4 0 88 16,5-1 224 15,2-5 16-31,4-2 64 0,0 2-88 0,5-2 88 0,0-1 80 15,7 3-80-15,1 3-8 0,6-2 8 16,5-4-8 0,1 1 8-16,5-2 0 15,1 0 208-15,1-3-32 16,-5-4-32-1,-4-2-144-15,-6-1 0 0,-4 1 152 0,-11-5 96 16,-6 2-96-16,-7-3-56 0,1 3-96 31,1 0 24-31,7 0-16 31,9-2-8-31,6 0 0 32,8-2-48-32,2-5-8 0,1 2 56 0,2-3 0 0,-1-2 8 15,-7 1 96-15,-2 0-96 0,-4 0-8 0,-3 1-8 16,0 4 8-16,3 1-64 15,6 2 56 1,11-1 0-16,7 0-8 0,9-4-280 0,7-2 192 31,1-2 32-31,6-4-96 0,1-2 56 0,3 0 64 16,0 1-72-1,2 3 64-15,0 2 56 0,0-2 0 16,0 2 0-16,2-3-16 16,9 1 8-16,1-1 8 0,3-3 0 15,-1 2 56 16,-3 1 16-31,-1 1 160 0,0 6-64 0,-4 2-24 16,1 4 8-16,-3-1-80 16,4 6-72-16,-2 1-8 0,1-1-8 15,3 6-56-15,2-1-16 16,-1 2 40 15,5 1 40-31,-3 1 8 0,5-1 0 0,2-4 0 16,0 0 8-16,7-3 88 15,0-2-88-15,6-3 8 0,3 3 32 16,-1 2-48-16,5 2-72 15,-1 1 64-15,0 7-24 0,1-3 24 32,0 3 16-32,3 0-8 15,-1-1 0-15,5 2 0 0,-3 0 0 16,1-2 0-16,-3 1 16 0,-4 2-16 15,0-1 56 1,-2 6-56-16,0-4 24 16,1 4-24-1,1-4 0 1,5 3 64-16,-1-3-64 0,4-3-120 0,6 0 120 0,-1-2 80 15,5-2-80-15,-5 2-56 0,-2 2 56 16,-7 0 80-16,-4 2-80 31,-7 0-8-15,-2 1 8-1,-2 2 0-15,-2 0 0 0,-1 0-40 0,5 0 40 0,5-1 8 0,3 0-8 16,8 1 0-16,4-5 0 31,5 1 8-31,-1 1-8 16,-2 0 0-16,-4 4 0 0,-3 1-48 47,-1-2 32-47,-1 3-24 0,-2 0 40 0,3 0 8 0,-3 0-8 0,2 0 8 0,5 0-8 31,7-4 8-31,6 1-64 15,7-5 104-15,4 1-112 0,2 0 56 16,-1 3 8-16,-4-1 8 31,-5 2-8-31,-7 3-48 0,-6-3 40 0,0 3 8 0,-3 0 0 0,-3 0-8 16,1 0 8-1,4 0 0 1,7 0 8-16,4 0 0 0,6 0 40 16,11-2-48-16,2 1-8 31,2 1 8-31,-6-3 0 0,-4 3 0 15,-3 0-8-15,-8 0-40 0,-5 0 40 16,-1 0 8-16,-3 0-72 16,-2 3 72-16,-4 0 16 0,-1 2-16 15,1-1-8 1,-1-1 0 15,-1 0-72-31,-1-3 80 0,0 1 0 0,0-1 8 0,-1 0 72 16,-5 3-80-16,1-2 0 0,-6 4 0 15,-2-1-8-15,-4 0 0 16,-3 0-64-16,-1-1 64 0,-2 1-32 15,4-1 40 17,2 0 0-32,6 2 0 0,2 1 0 15,5-2 0-15,1 1 0 0,4 2 0 16,-1-1 0-16,4 2 0 15,0 1 0-15,-2 2-8 0,3 3 8 16,-1-1-8-16,2 4 0 16,1-1 8-1,0 1-8 1,0 2 8-16,-1-3-8 0,4 2 8 0,-3-2 0 15,-2 2 8-15,-7 0-8 16,-2 0 0-16,-5 1 0 0,-6-2-80 16,0 1 80-1,-5 1-24 1,-2-2 16-16,1 1-48 0,-2 0 48 15,1 0 0-15,1 2 0 0,0-1-48 16,0 0 56-16,-4 0 16 16,1-3-8-16,0 2-8 0,-2-4 8 31,-2 0-8 0,-2 0 0-31,-1-3 0 0,-1 2 0 0,1-1 0 0,-3 2 0 0,2 0-8 16,1 2 8-16,-1 1 0 0,2-2 0 15,-2 1 0-15,2-2-16 16,0 1 16-16,-4-4 0 31,1 3 0-15,-2 2 8-16,0 1-8 0,-1-3-8 15,-4-1 0-15,3 0 8 0,-3-3 0 0,0-2 8 16,0-1-8-16,-2-1 8 31,2-1 0-31,-2 1-8 16,2-2 0 15,-2 2 0-31,4 2 8 0,-4 2 0 0,2 0 0 0,-2 4-8 0,0-2 0 0,0 0-8 0,0-2 0 15,0 0-8-15,0-2 16 16,0 0 8 0,0-4 0-1,0 0-8-15,0-2 8 0,0-2-8 31,0 3 0-31,0-2 0 0,0 1 0 0,0 2 8 0,0 0 8 16,-2-1 32-16,-4 0-48 16,4 1 56-1,0-4-8 1,2 0 0-16,0 0-40 0,0 0 8 0,-2 2-8 15,2 2-8 1,-4 0 8-16,-1 2-8 0,1 2 48 16,-3 3-40-16,-2 0-8 0,0 1 8 31,1 3 8-31,-2-2 0 0,3-3-16 15,0-2 0-15,4 0 0 16,1-2 0 15,-1 0 0-31,1 2 0 0,-2 3-16 0,-1 3-24 0,0 0 40 0,-1 2 8 31,-3-2 48-31,3 0 0 0,0-6 40 16,0-1-48-16,2 0-32 0,-1-3-8 16,1-2-8-16,-6 2-64 46,-25 4-616-46,2-1-3105 0,-9-2-6441 0</inkml:trace>
  <inkml:trace contextRef="#ctx0" brushRef="#br0" timeOffset="7845.4487">12233 6425 440 0,'0'0'10178'0,"0"0"-7810"0,0 0-1079 31,0 0-217-31,0 0 80 16,-9-2-480-16,20 2-520 15,18 0 128-15,10 0 256 16,7 6-136-1,1 0-47-15,-5 1-121 0,-4 4-56 0,-9 3-96 0,-9 3-64 32,-9 6-16-32,-11 9 72 15,0 10 120-15,-31 12 72 0,-13 7-64 16,-8 2-72-16,-2-5-80 15,6-5-40 1,9-12-8 0,13-10-8-16,8-12 8 0,7-8 0 15,4-5 0-15,5-3 0 16,2-2 0-16,0 1-8 0,2 2-64 15,20 0 72-15,14-4 192 16,11 0 80-16,9 0 24 31,7-15-32-31,-3-6-40 0,-5-1 0 16,-8 4-152-16,-12 5 112 15,-6 0 64-15,-10 7-144 0,-9 2 176 0,-5 0-176 16,-3 2 32 0,-2-2-136-16,0-3-336 0,0-2-1160 0,0-3-985 46,0 2-1871-46,0 0-6259 0</inkml:trace>
  <inkml:trace contextRef="#ctx0" brushRef="#br0" timeOffset="8355.4779">12790 6603 8281 0,'0'0'4217'32,"0"0"-2737"-32,0 0 265 15,0 0-41 1,0 0-608-16,0 0-727 0,0 0-201 0,-44 86 248 0,33-46-112 15,3-2-144-15,8-2-120 0,0-11-32 16,0-3-8 0,10-9 0-1,4-4 8-15,7-9-8 31,2 0 64-31,3-9 80 0,1-14-56 0,2-8-8 0,-4-9 16 16,-5 0-24-16,-6 0 32 16,-7 0-16-1,-3 4 128-15,-4 4 32 16,0 6-32-16,-11 6-216 0,-3 7-16 15,-4 2-640 17,-14 9-968-32,8 2-1001 15,2 0-4032-15</inkml:trace>
  <inkml:trace contextRef="#ctx0" brushRef="#br0" timeOffset="9368.5359">13177 6549 4368 0,'0'0'3089'16,"0"0"-808"-1,0 0 7-15,0 0-488 16,0 0-55 0,0 0-465-16,0 0-464 0,0-20-64 0,0 20 25 15,0 0-329-15,-3 0-160 16,-2 7-152-16,-7 18-136 0,2 7 0 31,-3 9 64-31,-1 0-56 16,7-3 80-1,7-5-80-15,0-10 40 0,0-6 8 0,5-7-48 16,11-6 0-16,1-4 80 31,6 0 24-31,1-20 104 0,5-6-48 16,-3-5-104-16,-3-3 32 0,-5 1 16 15,-5 0 8-15,-7 3-120 0,-6 6 48 31,0 2 0-31,0 6-48 0,-3 2-208 16,-9 6-408 0,-6 6-904-16,3 2-1001 0,1 0-4280 15</inkml:trace>
  <inkml:trace contextRef="#ctx0" brushRef="#br0" timeOffset="10789.6171">13541 6566 3928 0,'0'0'4905'0,"0"0"-3032"0,0 0-41 16,0 0-15-16,0 0-441 0,-41-87-608 31,41 50-440-31,0 0-232 16,14-1 80-16,11 2-64 15,2 5-56-15,-1 9-48 0,1 8 0 16,-3 10 32-16,-1 4-40 15,-4 0 0-15,0 18 16 0,-3 4 56 32,-6 0 56-32,-3 3 104 0,-5-3-144 15,-2 0 160 1,0 0 80-16,-7 0 137 0,-11-2-49 15,-1-2-216 1,-6-2-24-16,-2-4 32 0,3-4-96 0,2-2-112 16,2-4 72-1,7-2-24-15,1 0 24 16,6 0-56-16,3 0 40 0,3 0-56 15,0 0-144-15,0 5-200 0,0 1-152 16,0 2 136 15,11 7 272-31,-1 6 88 0,1 4 0 0,-5 7-40 16,-2 6 40-16,-4 2 8 15,0 3 56-15,0-1-48 16,0-4-8-16,0-5 0 0,-2-2 0 16,0-5 0-16,2-5 40 31,-2-8 0-31,2-3 24 0,0-6 16 15,0-2-24-15,0-2 120 16,-2 0 112-16,0 0 24 0,-3 0-320 16,-9-10-104-16,1-2-1513 15,-3-2-3840-15</inkml:trace>
  <inkml:trace contextRef="#ctx0" brushRef="#br0" timeOffset="11903.6809">13907 6435 3544 0,'0'0'3193'15,"0"0"-1673"-15,0 0 281 0,0 0 199 16,0 0-344-16,0 0-263 31,31 120-249-31,-31-84-448 16,0 1-64-16,-2-1-112 0,-13-3-80 15,1-1-87-15,-7-1-137 16,-3-3-72-16,-5-5-144 0,-20 6-424 16,4-8-1033-16,1-4-3136 0</inkml:trace>
  <inkml:trace contextRef="#ctx0" brushRef="#br0" timeOffset="12616.7216">12139 6611 4384 0,'0'0'5274'16,"0"0"-3682"-1,0 0-712-15,0 0 240 16,0 0-223-16,0 0-425 15,0 0-56-15,0 62 360 0,0-25 80 16,1 0-136-16,10 2-240 16,-2-3-88-16,4-2-168 0,5-2-208 15,2-2-16 1,17 2-840-1,-5-8-2112-15,-5-6-10147 16</inkml:trace>
  <inkml:trace contextRef="#ctx0" brushRef="#br0" timeOffset="21616.2364">14412 5835 8281 0,'0'0'2961'0,"0"0"-1449"16,0 0-55-16,0 0 103 0,-2-34-72 15,-2 28-624-15,1 4-392 16,1 0 89-16,2 2 31 15,0 0-200 1,-2 0-224-16,2 0-80 0,0 0-88 0,0 0 0 31,0 0-56-31,0 0-64 0,0 0-48 16,0 0-128-16,0 0 72 15,0 6 136-15,0 2 32 16,0 0 48-16,0 4 8 31,7 4 8-31,1 0 72 0,1 6 8 0,0 2 0 16,0 5 24-16,-2 3-32 15,2 4 32-15,-2 2-24 0,-3 2-24 16,2 2 32-16,-1 2-96 16,-1 1 64-16,-2-1-56 31,1 1-8-31,0 4 8 0,-3-2-8 15,0 6 8-15,0-1 0 0,-8-2 128 16,-1 3-56-16,1-3-32 0,-1-2 0 16,0 2-48-1,2 0 8-15,1 0 32 0,1 0 0 0,-2 3-32 31,3 0 24-31,-1 1-24 16,3 5 0-16,0-3 0 16,0 0-8-16,2-4 8 0,0-4 24 15,0 0-32-15,0-2 0 0,4 1 0 16,0-2 8-16,1 1-8 31,-2 1 0-15,1-3 8-16,-2 1-8 0,-2-3 8 0,0-2 0 15,0-3-8-15,0-1 0 16,0-2 32-16,0 2-32 0,0-3 0 15,0-2-8-15,0 0 8 32,0-1-8-17,0-3 8-15,0 0-8 16,0-4 0-16,0-2-48 0,0 0 56 15,0-1 0 1,0-2 0-16,0 0-8 0,-2 0 8 0,-3 2 0 16,-2 1 0-16,3 6-40 15,-2 3 40 16,-3 2 0-31,2 2-40 0,0-2 40 0,1 0 8 0,3-2-8 0,3 1-64 0,0 2-8 16,0 3 24-16,3 2 0 16,5-1 48-1,2-5 8-15,-4-4 0 16,1-4-8-16,-3-4 8 31,0-4 40-31,-1-4 8 0,-3-1-56 16,2-5 0-16,-2-1 16 0,0-1-8 15,0 0-8-15,2 0 8 16,-2 0 0-16,0 2 0 0,0 0 0 15,0 3-8-15,0-1 8 16,0 3 0 0,-2 1 0-1,-5 1 40-15,1 1 16 0,1 0-64 16,-1-1-8-16,1-1 8 15,3-1 0-15,-1-3 0 0,3-4 0 16,0-2-8-16,0 0 8 16,0-2 0 15,0 3-8-31,0 4-64 0,0 5 64 0,0 2-40 0,0 2 48 0,0 2 0 15,0-2 8 1,-2 0-8-16,0-4 80 0,0-4-16 16,2-2-40-1,0-4-24-15,0-2-8 0,0 2-56 16,0 2 56-1,-2 2-40 1,0 6-72-16,-1 1 112 0,-1 4 8 16,2-3 0-16,0-3 8 0,0-6-8 0,2-3 0 15,0-2 56 1,0 0-48-16,0 0-8 0,0 0-56 15,-3 0 40-15,-6 0-648 32,-12-10-1625-32,0 2-3216 0,-2 0-4169 15</inkml:trace>
  <inkml:trace contextRef="#ctx0" brushRef="#br0" timeOffset="22501.287">14236 8895 2840 0,'0'0'4273'0,"0"0"-2745"0,0 0-199 0,0 0 543 0,0 0-256 0,0 0-391 15,-11-14-473-15,11 14-168 32,0 0-128-32,0 0-144 15,0 0-56-15,0 0 224 0,0 0-16 16,0 0-88-1,0 0-208-15,0 0-16 0,0 11 33 0,0 7 167 0,4 1-112 16,6 3-64 0,3 2-96-1,0 1-16-15,-1-1-32 16,1 1-16-16,-3-2 104 0,0 4-72 15,-1-4 152-15,-1 1-56 16,0-2-72-16,-2-2 8 0,-2-2-32 0,1-2-16 31,1-4-32-15,-4-2 0-16,4-3 8 0,-4-2 80 15,0-1-88-15,-2-4-8 0,0 3 8 16,0-3 96 0,0 0-88-16,0 0 40 0,0 0 56 0,2 0 88 31,-2 0 152-31,2 0 160 15,3-9-56-15,3-5-192 0,4-4-152 16,5-8-8-16,6-4-72 16,8-6-24-16,15-28-848 0,-5 5-1816 15,-12 3-8227 1</inkml:trace>
  <inkml:trace contextRef="#ctx0" brushRef="#br0" timeOffset="34717.9858">3965 4139 5905 0,'0'0'4657'16,"0"0"-2857"-16,0 0 113 0,0 0-33 31,-2-18-304-15,0 16-407-16,-1 2-337 0,3 0-112 15,0 0-120-15,0 0-216 0,0 6-336 16,0 15 0-16,0 18-48 15,0 15 296-15,0 10-80 0,0 6-8 16,0 5-40-16,-2-1-80 16,-3-6-80-1,1-5 96-15,2-12-104 16,2-10-8-16,0-13-104 15,0-10-136-15,0-6-144 0,0-6-576 16,0-4-672-16,0-2-441 0,0 0-2616 16</inkml:trace>
  <inkml:trace contextRef="#ctx0" brushRef="#br0" timeOffset="35508.031">3911 4098 6569 0,'0'0'2873'0,"0"0"-1001"0,0 0-104 15,0 0-71-15,0 0-785 16,0 0-288 0,0 0-376-1,129-41 88-15,-90 57 0 0,-4 3-112 16,-6 4 80-1,-5-1-8-15,-4 0-64 16,-9 3 8-16,-5 0 33 0,-6 2 319 16,0 4-88-16,-19 3-152 15,-5 0-232-15,-5 1 0 16,-3-6 24-16,1-2-96 0,-2-5-40 15,2-9 80 17,2-1-80-32,2-6 56 0,5-3-64 0,6-3 48 0,5 0 0 0,7 0-48 31,4 0-72-31,0 0 64 0,0 0-280 15,9 0-8-15,13 0 288 16,4 0-88-16,3 0 96 0,-2 0 32 31,0 0 16-31,0 0-48 16,-5 0 0-16,0 0-8 15,-4 0 8-15,-2 2 0 0,-3 4 0 16,-4 6 72-16,-5 2-72 16,-1 6-80-16,-3 4 80 0,0 8 160 15,-12 0-56 1,-5 3-16-16,-3-3-40 0,-1-7-40 15,2-5-8 1,3-3 0-16,1-7-288 0,1-6-568 16,10-4-505-16,1-10-1407 15,3-11-6554-15</inkml:trace>
  <inkml:trace contextRef="#ctx0" brushRef="#br0" timeOffset="36154.0679">4297 4436 8001 0,'0'0'3281'0,"0"0"-1169"16,0 0 169-16,0 0-505 0,0 0-720 16,0 0-671-16,-4-4-241 15,4 14-144 16,0 12-56-31,0 14 56 0,-3 6 80 0,-2 4-8 0,-1 2-56 16,4-8 32-16,0-7-40 16,2-11 0-16,0-8-8 0,0-8-8 15,0-6-128 1,0 0 56-16,6-3 40 31,6-14 32-31,1-7 16 0,2-5 40 0,1-1-48 0,-1 2-8 16,-1 0 8-16,1 2-8 15,-1 2 0-15,1 2 8 0,-3 8 0 31,-1 4 0-31,-8 4-104 16,2 4 88-16,-3 2-112 16,-2 0 119-16,4 0-7 0,-4 0 16 15,2 8 0-15,-2 0 33 16,2 2 111-16,-2-1 80 0,2 4-136 31,-2 1-8-31,2 0-72 0,2 2-8 16,1 0-440-16,1-1-793 15,15-2-1047 1,-3-7-2361-16,-1-4-1136 0</inkml:trace>
  <inkml:trace contextRef="#ctx0" brushRef="#br0" timeOffset="36843.1073">4727 4467 3288 0,'0'0'2593'0,"0"0"551"16,0 0-711 15,-7-101-385-31,-4 80-319 0,-2 10-73 0,-3 9-488 0,-1 2-600 16,-4 2-423-1,-1 20-145-15,-1 6-8 0,4 4-49 16,3 0 49-16,7-1 0 15,7-1-40-15,2-9-32 32,0-3-104-32,0-5-168 0,4-4-64 0,7-5-64 15,7-4 32-15,0 0 120 16,4-4-200-16,1-13-72 0,-1-8 72 15,-5-1 176-15,-1 0 224 16,-5-2 120-16,-4 3 8 16,-5 4 80-1,-2 4 328-15,0 5 296 16,0 6 216-16,0 5-200 0,0 1-272 15,0 0-248-15,0 4-192 16,0 15-8-16,0 8 8 16,0 5 0-16,-2 4 0 0,-5 3 0 15,1 8 48 1,-1-1-48-1,1 4 0-15,1 0-8 0,-237 31 400 156,242-96-792-140,0 1 40 0,17-6-48-16,18-4 176 0,10-6 168 0,6-3 56 15,5 0 64 1,-5-1-64-16,0 7-592 0,-2 4-848 15,20-1-1281-15,-13 8-2800 0,-6 0-672 16</inkml:trace>
  <inkml:trace contextRef="#ctx0" brushRef="#br0" timeOffset="39760.2742">3352 3978 4905 0,'0'0'1672'0,"0"0"-528"31,0 0 336-16,0 0-183-15,0 0-97 0,18-108-216 0,-7 88-256 16,2 0-192-16,3 0-183 16,-1 0-97-16,6-3-56 0,1 4-96 15,5-6-56-15,4 2 8 31,5-4 0-15,1 2-48-16,4-2-8 0,8 1 48 0,-3-2-40 16,5 2 80-16,-1 2 32 15,0 0-48-15,2 4 0 0,0-1 8 0,0 7-72 16,2-3 80-1,0 3 24 1,2 1-48 15,4-2-64-31,7-1 8 0,6-3 96 0,5-2-16 0,-3 2-24 0,4 6-56 16,-6 0 0-16,-2 6 0 0,-1 0 0 15,-3 6-8 1,-5 1 16-16,-2 0-16 16,-2 0 0 15,-3 1 56-31,3 8 16 0,0-1-64 15,5 2 48-15,-3-3 32 0,4-1-72 0,-1 3 0 0,1-1 40 0,2 0-8 32,0 0-32-32,5 1 40 15,-2 2 88-15,-1-1 40 31,1 0-136-31,-7-2-48 0,0 2-8 0,1-4 8 0,-1 0 0 0,0 2 8 16,-4-2 48-16,-2 2-40 31,-3 2-32-31,1 0 16 16,-3 2 0-16,2 0 80 0,1 3-72 15,4-2 96 17,2-1 64-32,0 2-160 0,3 2-8 0,0-2 40 0,3 5 8 0,0-4-16 15,1 6 8 1,-1-1-32-16,-2 1-8 15,-2 8 8-15,1 1 64 16,-3 4 16-16,-2 2 16 0,-5 2-48 31,-4 1-48-31,-2-4 0 0,-2 3-8 0,-1-4 0 16,-1 3 88-1,-1-3-88-15,-3 0 0 0,4-1 16 16,-3 0-8-16,0-1 0 0,-3-2 0 16,-4 3 0-16,-2 0-8 15,-2 1 120 1,-5 2-112-1,0 2 0-15,-1 3-8 0,-6-1 0 16,2 2 8-16,-7 2-8 16,5-2 8-16,-7 0 56 0,2 0 16 15,-2 2 16-15,-3 3 24 16,0 3-16 15,-2 4-96-31,-5 0 105 0,0-2-105 0,0-2 104 16,0 2-48-16,-7 1 32 0,-6 1-16 15,-3 4-80-15,-4 2 128 16,-4 0-32-16,-1-3-24 15,-2 5-64-15,3-7 40 0,0-1-56 32,-3-1 64-32,0-4-56 15,-4-4 96-15,-3 1-24 0,-1 1 8 0,-3-2-32 16,-3-1 16-16,4 1 8 15,-3-1 32-15,-1-2 48 16,1-2 88-16,-4 2 56 16,-3-5 64 15,1 2-136-31,-4-1 16 0,-1-4-16 0,0 3-64 0,-5-4-88 16,-2 0-64-16,0 1 0 0,-2-2 104 15,-3 0-64-15,-1 0-40 16,-3-2 40-1,-2 1-40-15,2-6 8 32,2 3-16-32,3-1 0 0,7-1 0 0,-3-2 8 15,2-3-8-15,-4 0 8 0,-2-3 0 16,-3-5 64-16,0 0-64 0,5-7 56 31,2-2-56-31,7-4 8 16,4 0 40-1,4 0-48-15,1 0 0 0,-7 0-8 0,-7 2 8 16,-13 14-16-16,-10 4-32 15,-6 4-8-15,2-2 0 0,12-4 56 32,9-8-8-32,8-8 0 15,10-2-56-15,1 0 56 31,3 0 8-31,-1-12-8 0,1 2-64 0,3-2 56 0,-5 0-40 0,1 0 40 16,-3 0 0-16,-5-1 8 16,-4-1 0-1,-3-3-16-15,0 1-48 16,0 0 16-16,3 0 48 0,2 1-8 31,4 2-40-15,2-1 48-16,3 1 0 0,-1-3 0 0,-3-1 0 0,-1-4 112 15,-5-1-104-15,2-2 0 16,-4-2-8-16,5 4 16 15,2 3-16-15,5 2 0 0,4 3-8 47,2 2 0-47,7 2 16 0,0-2 72 0,2-4-64 0,-1-2 104 16,1-8-48-16,-4-4-64 15,0-8 64-15,0-5-56 0,-6 1-16 16,4-2 8-16,0 5-8 16,2 6-16-16,2 5-80 31,5 1 0-31,-1 4 16 0,5-1-48 15,-1-2-32-15,4-1-16 16,-1-3-40-16,0-2-96 0,0 0 112 16,3-2-16-16,-1 5 112 15,3 2 96-15,1 5 0 16,4 0 8-1,-3 2 8-15,0-4-8 0,4-4 88 16,-4-3-80-16,1-4-16 16,2-4-40-16,-3-2 48 0,-1-5-8 15,1-7 8-15,-4 1 0 16,-1-4 8-16,1 2-8 15,1 4 88 17,1 4-88-32,4 4-64 0,-2-1 8 0,2 3 40 0,-3 2 16 15,4-2 0-15,-1 2 0 16,1 1-8-16,0 2-48 0,4 1-32 15,0 0 16-15,1-2 64 16,3-3-64 0,-2 1-128-1,2-2 56-15,-2 0 88 0,0 0 56 0,0-2-8 16,0 1 0-16,2 4 0 15,0 3-8-15,0 5 8 16,0 5-96-16,6 9 104 0,5 0-144 31,1 3-152-15,1 0 128-16,-1-1-40 0,5-2 160 0,-2-3 48 15,3-2 8-15,-3-6 40 16,3-4-40-16,-2-4 8 16,2-2-8-16,-2 0-8 0,-1 4 0 31,-1 4 8-31,-4 3-8 31,-1 3 8-31,3 3 8 0,-4 1-16 0,-1 2 8 0,-1 3 0 0,-6 3-8 16,0 4-881-16,-2-6-2119 15</inkml:trace>
  <inkml:trace contextRef="#ctx0" brushRef="#br0" timeOffset="41073.3493">5337 2410 1744 0,'0'0'10778'0,"0"0"-8641"15,0 0-1033-15,-15-6-184 16,15 6-304-16,0 6-488 0,0 16-128 16,0 15 0-16,0 11 200 15,-5 8 88-15,-4 4 96 0,-6 1-16 31,-1-6 49-31,1-6-241 16,2-9-64-16,3-11 40 16,6-7-152-16,1-9-32 0,3-9 24 15,0-4 0-15,0 0-168 0,0 0-64 16,3-21 32-16,15-15 63 15,6-14-167 1,2-14-56-16,6-8 32 16,-2-6-96-16,2 0 320 15,1 3 104-15,-1 7 0 0,0 11 0 16,-9 10 0-16,-4 14 8 15,-9 16 152-15,-5 9 160 16,-3 8 120 15,-2 0-192-31,5 6-240 0,0 19-56 0,5 13 56 16,1 12 0-16,1 9 128 0,-2 3-128 0,-1-2 144 15,-3-4-136-15,-2-7 40 16,-4-10 104 0,2-3-71-16,-2-11-33 46,0-5 16-46,0-8-56 0,0-6-8 0,0-5 152 0,0-1 40 0,-16 0 8 0,-6 0-104 16,-9-14-16-16,-5-7 80 0,-2-5-160 31,3-4 0-31,6 4 48 16,8 4-48 15,10 9 160-31,11 2-152 0,0 5-8 0,11 0-160 0,26 2 40 0,9-2-136 16,8-1-360-16,4-1-25 0,-2 3 121 15,-6-1-152 1,-7 2-256-1,-9 0-32-15,-11 0 312 0,-6 4 392 47,-7 0 152-47,-6 0 88 0,-4 0 16 0,0 0 320 0,0 0 144 0,0 16 64 0,0 6 88 16,0 12 56-1,-4 9-72 1,-6 4-208-16,1 6-40 31,-1 0-96-31,1 0-72 0,3-5-64 16,2-4-48-16,2-4-64 0,2-8-8 0,0-8-64 15,0-4-160-15,0-8-816 0,0-12-1376 16,0 0-2841-16,0-10-3361 16</inkml:trace>
  <inkml:trace contextRef="#ctx0" brushRef="#br0" timeOffset="41326.3637">5785 2474 6617 0,'0'0'1688'16,"0"0"-399"-16,0 0-409 15,0 0-152 1,131 33-40-16,-102-5-24 16,-8 1-152-16,-11 3 144 15,-10 3 257-15,0-3-1 0,0-1-16 16,-17-4-224-16,-3-3-280 15,-1-6-224-15,4-2-168 0,3-7-664 16,8-9-1192 0,6 0-2481-1,0-15-5177-15</inkml:trace>
  <inkml:trace contextRef="#ctx0" brushRef="#br0" timeOffset="41545.3763">6041 2611 4608 0,'0'0'3217'15,"0"0"-1168"1,0 0-697-16,0 0-488 0,0 0 8 0,0 0-136 15,0 0 257-15,39 108-113 16,-39-60 16-16,0 6-320 0,0 2 216 16,0-1-376-16,0-4-240 31,0-2-40-16,0-5-88-15,0-4-48 0,0-5-640 0,0-17-1104 16,0-9-2681-16,0-9-3673 0</inkml:trace>
  <inkml:trace contextRef="#ctx0" brushRef="#br0" timeOffset="41777.3895">6161 2451 368 0,'0'0'5553'16,"0"0"-4081"-1,0 0 248-15,0 0-399 16,0 0-169-16,125 63-400 0,-102-36-304 31,-8 1-24-31,-6-2 72 0,-6 0-31 0,-3-1 119 0,-5 2-24 16,-24-1 64-16,-12 0-384 15,-36 10-240 1,8-6-1808-16,5-8-5890 16</inkml:trace>
  <inkml:trace contextRef="#ctx0" brushRef="#br0" timeOffset="42602.4367">6603 3770 7481 0,'0'0'4857'0,"0"0"-3177"0,0 0 25 15,0 0-521-15,0 0-696 16,0 0 160 0,0 0 217 15,0 112-97-31,0-68-336 0,0 3-144 0,5-6-88 0,-1-1-96 15,0-3-32-15,1-9-24 0,-3-6-32 0,0-6-16 16,-2-8-64-16,2-4-424 31,-2-4-232-31,0 0-377 16,0-6-399-1,0-12-3585-15,0-6-5417 0</inkml:trace>
  <inkml:trace contextRef="#ctx0" brushRef="#br0" timeOffset="43066.4633">6637 3726 5297 0,'0'0'5497'0,"0"0"-3569"0,0 0-391 15,0 0 15-15,0 0-536 31,0 0-416-31,0 0-112 0,0 0-136 16,115 38-64-16,-101-14-87 16,-4 4-41-1,-7 2 32-15,-3 0 128 0,0 3 0 0,-11-4-56 16,-12-1 56-1,-2-3-104-15,-1-3-112 16,1-8-8-16,3-4-24 0,4-6 16 16,7-4-88-16,7 0-8 15,2 0-160 16,2 0-8-31,0-6-144 0,15-5-64 0,5 4 168 0,2-3 16 16,3 6 48-16,-3 2 8 16,-4 2 16-16,-2 0 56 0,-5 8-24 15,-4 6 88-15,-5 5 0 16,-2 6 8 15,0 0 120-31,-11 4-24 0,-11 1-24 0,-3-3 0 16,0-4-8-16,0-3-64 15,4-6-248-15,7-13-593 0,8-1-959 16,3 0-3441-16</inkml:trace>
  <inkml:trace contextRef="#ctx0" brushRef="#br0" timeOffset="44019.5178">6897 3951 8953 0,'0'0'4529'0,"0"0"-2832"16,0 0-9-16,0 0-904 31,0 0-600-31,0 0-72 0,0 53 72 15,0-30-72-15,0-2-24 0,0-1-72 16,0-6 32-16,2-4-40 16,0-4 48-16,0-3-56 0,0-3-64 15,4 0-120 1,0-3 64-1,5-13 112-15,0-5-64 0,3-5-32 0,1-2 56 16,-1 2 0 0,-3 5-32-16,-3 7 16 0,-3 9 16 15,-2 5 48-15,-1 0 8 0,-2 1-8 31,0 17 144-15,0 4 24-16,0 5-8 0,2-1-144 0,2 0 32 16,3-5 0-16,1-2-40 15,4-5-8-15,5-6-80 0,4-6-280 16,1-2-248-16,7 0-264 31,-2-10-232-31,2-10-97 16,-5-7 337-1,-4-2 584-15,-5-1 256 0,-5 2 24 0,-6 4 632 16,-1 4 417-16,-3 7 119 0,0 7-40 15,0 6-336-15,-9 0-320 32,-7 6-376-32,-1 14-96 0,-2 6 8 15,1 0-8 1,7 2 0-16,5-6-8 0,6-4-40 0,0-3 32 15,0-5-32-15,0-7 0 0,6-3-112 16,5 0 72 0,5-3 32-1,2-15-40-15,2-8-176 0,-2-5-160 16,-3 1 8-16,-1 3 88 31,-5 0 336-31,-5 11 0 0,-4 5 488 0,0 4 280 0,0 5 0 16,0 2-151-1,0 0-209-15,0 9-344 16,-2 14-64-16,-5 11-8 0,1 7 0 15,0 6-8-15,4 3 16 32,0 5 16-32,2-3 88 15,-2-2-32-15,2-2-72 0,-2-3 16 16,-2-5 56-16,2-7-64 15,-1-6 0-15,1-8 0 0,0-8 0 16,0-5-8-16,-6-4 8 16,0-2 64 15,-5 0-8-31,-5-8-56 0,-2-9 48 0,3-1-48 15,3 1 32-15,4 1-32 0,4 2 352 16,6 2-24-16,0-1-72 16,9-1-184-16,17-4-32 15,10-4-96-15,9-4 48 0,13-12-784 31,-12 6-1209-31,-12 3-5704 0</inkml:trace>
  <inkml:trace contextRef="#ctx0" brushRef="#br0" timeOffset="44887.5674">6841 5695 4280 0,'0'0'5818'0,"0"0"-2722"32,0 0-303-32,0 0-681 15,0 0-1079-15,0 0-665 0,0 0-56 16,-9 80 128-16,5-39-264 0,0 2 16 31,2 0-144-31,2 1 0 0,-3-6-40 0,3-5 48 16,-3-4-56-1,3-11-48-15,0-6-360 16,-2-6-256-16,0-6-337 0,-5 0-343 15,-1-10-2769-15,4-8-3752 32</inkml:trace>
  <inkml:trace contextRef="#ctx0" brushRef="#br0" timeOffset="45387.596">6859 5513 5537 0,'0'0'4577'15,"0"0"-3441"-15,0 0 464 0,0 0-359 16,0 0-193-16,85 15-496 16,-63 5-200-16,-4 7 128 0,-7 1-152 15,-9 5 40-15,-2 2 208 31,-7-1-96-31,-13-3-176 16,-6 0-151-16,-3-5-17 0,0-6-128 16,-3-4 16-16,4-4-24 15,4-8-217-15,7-4 169 0,6 0-152 16,7-2-248-16,4-7 152 15,0-2-48 1,9 4-56 0,11 0 240-16,5 5 72 0,-2 2 40 0,2 0-8 15,-2 0 48-15,-1 2-40 16,-5 6 48-16,-3 0 8 0,-5 2 136 15,-5-2 112-15,-1 2 136 16,-3 3 160 15,0 0 192-31,-13 4-127 0,-10 1-153 0,-2 2-256 0,-2-2-96 16,4-4-112-16,4-5-344 15,9-6-737-15,5-3-903 0,5 0-3177 16</inkml:trace>
  <inkml:trace contextRef="#ctx0" brushRef="#br0" timeOffset="46307.6487">6975 5809 4000 0,'0'0'5722'0,"0"0"-4514"16,0 0 24-1,0 0 120-15,0 0-103 0,0 0-577 0,0 0 80 16,20 70-144-16,-20-46-200 16,0 2-192-16,0-3-16 0,0-3-64 31,0-6-24-31,0-6-104 0,0-5 48 15,0-3-48 17,0 0 64-32,0 0-72 0,11-13-88 0,5-7 16 0,1-6-144 0,5-1-128 15,1 4 136-15,-1 1 104 16,-1 3 104-1,-6 8 0-15,-4 6 152 16,-4 3 0-16,-5 2-80 0,-2 0-24 31,3 2 168-31,-3 12 104 0,0 0-72 0,2 2-112 0,-2-2-48 16,2-1-88-1,4-4-144-15,3-4-296 16,5-4-384-16,3-1 64 16,6-1-440-16,1-16-313 0,3-4 313 15,-2-4 16 1,-6 1 616-16,-3 0 408 0,-5 4 160 0,-6 2 168 31,-5 4 672-31,0 2 592 16,0 6-31-16,-3 2-121 0,-5 4-208 15,-6 0-552-15,-1 3-232 16,-1 14-88-16,3 4-144 31,0 0-56-31,5 3 48 0,6-5-96 16,2-2 120-16,0-3-72 15,0-3 0-15,10-5-16 0,3-5-256 16,3-1 176-16,-1 0-176 0,3-15-328 15,-6-8 40-15,5-1 88 32,-8-4 248-32,-1 5 152 0,-5 2 72 15,-3 6 216-15,0 8 696 16,0 3 128-16,0 4-168 0,0 0-408 15,0 9-359-15,-3 12-57 16,-1 9-40-16,4 2 32 16,0 4-40-16,0 4 0 31,0 3 8-31,0 0 8 0,0 1 232 0,-2-1-240 15,-2-3 160-15,-3-6-112 0,0-6-40 16,2-5 40-16,-1-10-56 16,2-7-136-16,-5-2 72 0,-1-4-24 31,-3 0 24-16,-3 0 8-15,1-5 48 0,-1-10 8 16,1 1-104-16,5-2 104 0,4 2 0 16,6 2 128-16,0-2-112 15,0 0 56-15,20-4-16 0,7-1-48 31,7 2 72-15,0-3-80 0,17-7-320-16,-14 4-1193 0,-6 3-4136 0</inkml:trace>
  <inkml:trace contextRef="#ctx0" brushRef="#br0" timeOffset="47048.691">4121 5996 7841 0,'0'0'4457'15,"0"0"-3561"-15,0 0-392 16,0 0-71-16,0 0 71 15,0 0-160 1,44 120-176-16,-37-82-120 16,-2-1 96-16,-1-6-144 15,0-6-8-15,-2-9-280 0,1-7-368 16,-3-9-921-16,0 0-959 15,0 0-3666-15</inkml:trace>
  <inkml:trace contextRef="#ctx0" brushRef="#br0" timeOffset="47593.7222">4181 5793 4825 0,'0'0'3984'0,"0"0"-2903"16,0 0-65-16,0 0 40 0,0 0-96 16,0 0-424-1,138 2 24-15,-111 12-199 31,-7 2 175-31,-9 0-208 0,-7 4 96 0,-4 0 240 16,0 1 104-16,-9-1-288 0,-8 0-168 16,-3-5-136-16,-3 0-80 15,4-3-16 1,-2-2-72-16,3-4 88 15,3-4-88 1,1 0 64 0,6-2-72-16,1 0 16 0,7 0-16 0,0 0-96 0,0 0-248 15,4 5-152-15,15 0 176 0,4 1 312 31,2 0-64-31,2 2 64 16,-5-2 8-16,-4 2 0 16,-7 0 0 15,-4 2 72-31,-7 2 168 0,0 2-16 0,0 5 128 0,-14 6 40 0,-5-1-168 0,-2 0-112 15,2-2-112 1,1-4-424-16,7-4-392 16,1-5-1448-16,7-8-4354 46</inkml:trace>
  <inkml:trace contextRef="#ctx0" brushRef="#br0" timeOffset="47991.745">4459 6038 6769 0,'0'0'4873'0,"0"0"-3649"0,0 0 9 16,0 0-81-16,0 0-744 15,0 0-328-15,0 0-8 16,0 0 48-16,0 104-8 0,0-76-64 15,0-4-32-15,0-7-8 16,0-4 0 0,0-6 0-16,0-6 0 15,0-1 0-15,5 0-8 16,3-4-120-16,4-14 120 15,1-6 0-15,3-3 0 0,-3-4-80 16,-2 1-56-16,-1 4 136 16,-2 7 0-16,-4 6-24 15,1 7 24 1,-3 6 0-16,0 0-72 0,6 0 24 15,0 6 32-15,1 7 16 16,3 1 0-16,-2 3 40 0,-1-1-32 16,1-5 48-16,-4 0-48 15,-2-3-16-15,7-4-64 16,1-4-1392-1,-2 0-3858-15</inkml:trace>
  <inkml:trace contextRef="#ctx0" brushRef="#br0" timeOffset="48693.7851">4731 5906 7137 0,'0'0'2641'15,"0"0"-1193"-15,0 0-208 0,0 0-456 0,0 0-448 16,0 0-136-16,-76 120 113 0,74-80 15 31,2-6-128-31,0-6-56 31,0-6-64-15,2-6-80-16,8-8-8 0,-2-6-56 0,3-2-80 0,1 0 112 0,-1-12 32 15,2-10 0-15,-2-9-56 0,2 0 56 32,-4-5 8-32,1-4 0 15,-2 2 0 1,-3 1-8-16,-1 7 8 0,0 9 0 15,-1 9 40-15,-3 5 368 0,0 7 240 0,0 0-240 16,0 4-256-16,0 18-152 16,0 10 136-1,0 8 32-15,0 7 16 16,0 5-16-16,0 1-24 31,-5-1-80-31,-1 5-16 0,1-1-56 0,1 2 32 16,2 1-32-16,0-3 168 15,2-2 304-15,0-6-200 16,0-6-152-16,0-4-64 0,0-6-56 15,0-5 8 17,0-5 0-32,2-7-8 0,0-4 0 0,-2-7-16 0,0-2 16 15,0-2 64 1,-4 0 176-16,-12 0-159 0,-4-8 119 15,-2-4-80-15,-3-3-56 16,2 0-56-16,0-5 40 0,0 1-48 47,5 1 8-47,3 2 0 0,1 3 64 0,7 0 128 15,5 5 208-15,2-4-56 0,0-2-32 16,14-6-224-16,19-8-48 16,12-8-48-16,8-4-64 0,18-11-848 15,-13 6-1681-15,-16 10-11386 0</inkml:trace>
  <inkml:trace contextRef="#ctx0" brushRef="#br0" timeOffset="51092.9224">1044 4945 6057 0,'0'0'4001'0,"0"0"-2505"31,0 0 112-31,0 0 105 0,0 0-553 31,0 0-552-31,4 0-312 0,8 0 48 0,9 0-216 16,15 0 584-16,11 0-160 0,11-6-15 15,2-4 71-15,3-2-16 31,-5-4-152-31,-8 0-96 0,-7 2-80 16,-9 0 8-16,-10 4-200 16,-4 2-24-16,-8 1-48 15,-4 6 8-15,-6-1-8 0,-2 2-168 16,0 0-416-16,0 0-544 15,0 0-329 1,-6 18-815-16,-12 0-2737 0,3 1-3473 16</inkml:trace>
  <inkml:trace contextRef="#ctx0" brushRef="#br0" timeOffset="51332.9361">1389 4923 6785 0,'0'0'3089'0,"0"0"-897"15,0 0-191-15,0 0-649 16,0 0-552-16,0 0-528 15,-46 80-120-15,43-34 136 16,3 4-40 0,0 7-72-16,0-2-120 15,0-2 168-15,0-6-48 0,0-5 160 16,0-11-184-16,3-6 16 15,1-8-8 17,2-2 57-32,-3-8-113 0,1-2-32 0,-2 1-72 15,0-2-72-15,0-1-481 16,-2 5-679-16,0 0-1664 0,0-4-5042 0</inkml:trace>
  <inkml:trace contextRef="#ctx0" brushRef="#br0" timeOffset="51822.9641">1552 5294 1176 0,'0'0'5505'0,"0"0"-3497"0,0 0-63 0,0 0-129 16,0 0-392-16,0 0-471 15,0 0-361-15,122-21-104 0,-104 4 64 31,-2-5-192-15,-5 2-88-16,-7-1 64 0,-2 4 24 16,-2-2 184-16,0 1-200 0,-6 2-47 15,-10 0-81-15,-4 4-48 0,2 2-24 16,1 6 8-16,1 4 0 31,1 0-152-15,1 14 0-16,1 11-8 0,-1 8 8 0,5 3 0 15,7 1 0-15,2-3-64 31,0-4 64-31,0-4 48 0,2-8 40 16,7-2-80-16,3-6-8 16,1-3 72-16,1 0-24 15,1-5 8-15,3-2-56 0,1 0-224 16,4 0-520-16,12-28-761 0,-6 0-2392 15,-6 0-5737-15</inkml:trace>
  <inkml:trace contextRef="#ctx0" brushRef="#br0" timeOffset="52204.986">1900 4986 9642 0,'0'0'3032'15,"0"0"-975"-15,0 0-585 16,0 0-656-16,0 0-552 15,0 0-256-15,0 0 64 0,0 0 192 16,-77 116-264 0,77-102 48-16,0-2-48 0,0-2 80 0,5 0-80 31,11-1-80-31,0 1-16 15,1 1-88-15,1-1-32 0,-1 0 8 16,0-1-56 15,-5 0 88-31,-3-2 96 0,-4-1-24 0,0 1 56 0,-5-3 48 0,0 0 0 31,0 4 264-31,-5 1 72 16,-13 6-264-16,-4 1-72 0,-5 3 0 16,-7 2-616-16,8-5-2201 15,8-10-7241 16</inkml:trace>
  <inkml:trace contextRef="#ctx0" brushRef="#br0" timeOffset="52541.0052">1919 5166 3728 0,'0'0'3993'0,"0"0"-1616"15,0 0 295-15,0 0-335 0,0 0-1073 16,0 0-584-16,-9 1-448 31,21-1-136-31,7 0 96 16,7 0-184-16,4 0 168 0,2-7-120 15,-3 0 0-15,0 0-56 16,-5-1-544-16,3-4-728 0,-10 2-1209 16,-6 0-3608-16</inkml:trace>
  <inkml:trace contextRef="#ctx0" brushRef="#br0" timeOffset="52989.0308">2029 4921 5313 0,'0'0'5041'16,"0"0"-3105"-16,0 0-151 15,0 0-265-15,0 0-840 16,0 0-432-16,0 0 248 16,0 0-144-1,0 134 0-15,6-94-48 0,1-1-64 16,0-1-48-16,-3-4-64 0,1-2 0 0,1-6-39 31,-2-4-33-31,6-2 0 16,-1-4-8-16,-3-4 0 31,3-2-32-31,-2-1-8 15,0-2-8-15,-3-3 96 0,0-1-96 0,-2-3 0 0,1 0 8 0,1 0 136 32,1 0-136-32,4 0-8 15,4-13 0-15,11-37-336 0,-1 2-905 16,-4-2-6024 15</inkml:trace>
  <inkml:trace contextRef="#ctx0" brushRef="#br0" timeOffset="55008.1463">2401 5193 4384 0,'0'0'1409'15,"0"0"-41"-15,0 0 8 16,0 0 1-16,0 0-497 16,-25 5-368-16,25-5 152 0,0 0 56 15,0 0 128 16,0 0-31-31,0 0 7 0,0 0-160 0,0 0-8 16,0 0-192-16,0 0 16 16,0 0-160-16,0 0-240 0,0 0 88 15,0-6-160-15,0-2-8 16,0-3-32-16,0-1-24 31,0 0 40-31,9-3 16 0,-1 1-8 16,2-3 8-16,2 2 0 15,-6 0 8-15,3 1 128 16,-3 3-136-16,2-2 0 0,0 4 8 15,1-2 80-15,2-1-80 0,0 0-16 16,4-1 8 0,4-2-56-16,3 1 48 15,-2 0-8-15,2 2 16 16,1 0 0-16,-6 2 0 15,3 0-8-15,-5 3 8 0,4-2 0 16,-4-1 0-16,1 2 0 0,2-2 0 16,-1-2 0 15,2 0 8-31,0-2 8 15,-1 0-16-15,1 1 8 0,0-1 0 16,-1 3 0-16,-3-1-8 0,4 1 0 0,-4 4 0 16,-1-2 32-16,-2 1-32 15,2 2 0 1,-3 0 72-1,-2 0-72-15,-2 2 0 0,0 0-56 16,-1 0 56-16,1-2 160 0,-1 2-72 16,8-2-88-16,1-1 0 15,3 1 8-15,3-3 56 0,0 1-64 31,-2 2 16-31,-4 2-64 32,1 0 48-32,-5 0 0 0,-2-1 80 0,2 1-72 0,0-3 8 15,1 1 64-15,-2-2-72 16,3 2-8-16,1-2 0 0,-3 0 97 15,3 0-89 1,-3 2-8-16,-1 2 0 31,0-2 8-15,1 2-57-16,-2-2 49 0,2-1 0 0,2 4 73 0,3-3-73 0,2 1-8 15,0-2-65-15,-3 1 73 16,3 2 33-16,-5 2-33 16,1 0 0-1,-3 0 0-15,-4 2-9 31,2 0 1-31,-3 0-40 0,-1 0 48 0,1 0 8 0,3 0 0 0,5-2 0 16,1 0 0 0,3-2 8-16,0 2-8 15,0-2 9-15,2-1-9 16,-3 2-8 15,1 0 8-31,1-1 48 0,-4 3 16 0,-2 1-56 0,-2-2-16 0,-2 2 0 0,-2-2 16 31,-3 2 16-31,3 0-16 16,-2 0-8-16,1 0-8 15,1 0 0-15,2 0 0 0,-1 0 0 16,1 0 8 0,0 0 0-1,1 0-8-15,-4 0 8 0,-2 0 0 16,1 0 0-16,-1 0 0 15,-2 0-8-15,0 0 8 0,-2 0-8 16,0 0 0-16,0 0 128 0,0 0 144 16,0 0 144-16,0 0-56 15,0 0 40 1,-15 0-400-16,-5 0-1472 15,0 0-4714-15</inkml:trace>
  <inkml:trace contextRef="#ctx0" brushRef="#br0" timeOffset="56105.209">3766 4271 6449 0,'0'0'1576'16,"0"0"-864"-16,0 0 105 16,0 0-81-16,0 0-272 0,0 0-256 15,-24 0 512-15,24 0 40 16,0 2-72-16,0 3-16 0,0-1-63 15,5 3 39 1,8 3-144 0,5 4-24-16,9 2-40 15,4 3-120-15,0-1-16 0,2-2-152 16,-4-2 16-16,-7-3 8 0,-4-2 16 15,-5-4 0-15,-5 0-8 16,-6-3-16-16,0-1 176 31,-2 2 249-31,0-1 223 0,-2 6 24 16,-16 4-144-16,-9 7-536 15,-5 4-8-15,-3 3-152 0,4-4 0 16,4-2-176-16,4-4-624 16,4-8-1136-16,3-6-1953 31,7-2-8490-31</inkml:trace>
  <inkml:trace contextRef="#ctx0" brushRef="#br0" timeOffset="58239.3311">4967 4538 5457 0,'0'0'3120'0,"0"0"-1447"0,0 0 79 16,0 0-16-16,0 0-415 0,0 0-529 0,2 0-384 15,3 2-136 1,2-2 72-1,6 2 224-15,1 0-112 0,3 0 88 16,3 0-7-16,3 0-185 16,1 2-80-16,0-2-40 0,5 2-128 15,0 2 16-15,3-2-48 0,1 2 0 31,0 0-64-31,3 0 56 16,0 0-64-16,0 0 48 0,-1 1-40 16,3-4 88-16,3 1-16 31,-1-2 16-31,1-2 16 0,5 0-32 0,-4 0-32 0,2 0 16 31,-1 0-64-31,-2 0 0 0,-1 0 0 16,1 0 0-16,-1 0-80 15,0 0 80-15,3 0 0 31,1-2 0-31,1-2 8 0,3 1 48 16,4-4-48-16,4 1-8 16,4 0 8-16,2-2 0 0,3 2 272 15,-1-2-144-15,-3 3-128 16,-8 3 40-16,-6-1-40 15,-2 3-8-15,-5 0 32 0,2 0-24 32,3 0-8-32,1 0 0 0,1 0 8 15,0 0 16-15,2 0 40 0,-5 0-48 16,-1 0-8-16,-5 0-8 15,-4-2 0-15,0 1 0 16,-4-4 0-16,-1 3 0 0,2-4-80 31,0 2 64-31,7-2 8 0,2-2-40 16,2 2 40-16,1 0 0 0,6 0 0 15,-7 2-64-15,-2 0 72 16,-2 0-72-16,-2-2 56 16,-1 2-16-16,1-2-16 0,-1 0 8 31,2 0 32-31,-2 2-88 0,1 0 40 15,-1 2 48-15,1 2-64 16,-3 0 0-16,-2 0 72 16,-2 0-8-16,-1 0-32 0,0 0 40 15,-1 0 0-15,2 0 0 31,0 0 0-15,2 0-40-16,0 0 40 0,-2 0-8 0,0 0 16 16,-2 0 0-16,-5 0 64 15,2 0-64-15,-1-2 0 0,2-4 0 16,-2-2-8-16,4 2 0 15,2-3 0 1,0 3 0 15,0 3 48-31,-4-1-96 0,-2 4 96 0,-6 0-40 0,-3 0-8 0,-6 0-64 16,-1 0 64-16,-3 0 56 0,-4 0-40 15,2 0-8 1,-2 0-8 0,0 0 0-16,0 0 0 0,0 0-16 15,0 0-176 1,0 0-200-1,0 0-104-15,0 0-280 0,0 0-297 16,-4-3-743-16,-9 2-2153 16,-3-6-5257-16</inkml:trace>
  <inkml:trace contextRef="#ctx0" brushRef="#br0" timeOffset="58552.349">8519 4205 7801 0,'0'0'4977'0,"0"0"-4161"32,0 0-392-32,0 0 593 0,0 0-137 0,0 0-200 0,0 0-296 31,141 52-32-31,-111-46 32 15,-8 0-160-15,-1 1-64 0,-8-1-16 0,-4 1 96 16,-4 2 65-16,-3-2 127 31,-2 4-8-31,0-4 192 0,0 4-80 0,-2 0-168 16,-14 1-344-1,-7 1-24-15,-16-1-1128 0,3-2-1377 16,5-4-4832-16</inkml:trace>
  <inkml:trace contextRef="#ctx0" brushRef="#br0" timeOffset="59097.3802">8976 3926 4929 0,'0'0'7249'0,"0"0"-4872"0,0 0-465 16,0 0-168-1,0 0-703-15,0 0-673 31,0 0-368-31,22 69 440 0,-13-23-40 0,-2 5-24 0,-3 3-120 16,-4 3 56-16,0-5-112 16,0-2-80-16,-2-6-56 15,-5-1-56 1,-2-9 64-16,2-6-72 15,3-9-224 1,2-2-400 0,0-9-528-16,-4-8-777 0,5 0-1271 0,-1 0-5050 0</inkml:trace>
  <inkml:trace contextRef="#ctx0" brushRef="#br0" timeOffset="59617.4099">9002 3913 6633 0,'0'0'2753'0,"0"0"-1105"15,0 0 576 1,0 0-415-16,0 0-625 0,125-25-432 0,-96 38-40 15,0 4-136-15,-2 3-160 16,-5 1-119 0,-4 1-105-16,-5-2-104 15,-7 0 192-15,-6 1-48 0,0 1 104 0,-1 3 40 16,-20-1-96 15,-2-2-136-31,-2-4-144 0,0-2 48 0,-2-6-48 16,3-4-152-16,2-2-16 15,-1-2 24-15,3-2-176 16,3 0 152-16,1 0 104 0,7 0-104 15,3-2 168-15,1-1-16 32,5 2 80-32,0 1-128 0,0 0 16 15,0 0-32-15,2 0-112 16,11 1 48-16,3 9 144 0,2 3 88 15,0 1 208-15,-3 2-152 16,1-2 152-16,-1 2-152 0,-3-1-136 16,-3-1 0-1,-1-1-8 1,-3-1-368-16,2 4-800 15,-4-3-1457-15,3-6-3336 0</inkml:trace>
  <inkml:trace contextRef="#ctx0" brushRef="#br0" timeOffset="60287.4483">9309 4257 8513 0,'0'0'2041'0,"0"0"-33"15,0 0 145-15,0 0-577 0,0 0-512 16,0 0-144-1,0 0-199 1,92 4-193-16,-72-19-200 16,-1 1-136-16,-7-3-144 0,-3-2 144 0,-5 1-48 15,-4-3-80 1,0 1 144-16,0 2-136 0,-2 3 8 0,-9 6-64 31,-4 3-16-15,-5 6 0-16,-3 0-248 15,-6 7-16-15,0 14 16 0,2 4 248 0,6 2-48 16,4-1-120-16,9 0 168 31,6-1 40-31,2 0 112 0,0-3 32 16,9-2-40-16,5-5-48 15,3-4-88 1,3-5-16-16,0-2 8 0,4-4-224 0,1 0-360 15,2 0-553-15,2-15-455 16,2-6-568-16,3-3-513 0,-3-4 1441 16,-2-1-96-1,-7 0-1081-15,-7-1 2105 16,-6 3 304-16,-2 8 1392 31,-2 1 513-31,-3 7 375 0,-2 5-167 0,0 6-345 0,0 0-768 16,0 0-600-16,0 15-248 15,0 9 344-15,0 8 169 16,0 8-73-1,0 10-232-15,0 13-64 0,-2 10-152 32,-3 10-48-32,0 6 0 0,1-2 56 0,2-11-64 0,0-8-40 15,2-18 88 1,0-13-136-16,0-18-176 15,0-12-760-15,0-11-849 16,0-18-695-16,0-9-4650 0</inkml:trace>
  <inkml:trace contextRef="#ctx0" brushRef="#br0" timeOffset="60586.4654">9602 4077 7401 0,'0'0'2201'0,"0"0"-913"15,0 0 312-15,0 0-600 16,0 0-472-1,0 0-191 1,91 26 79-16,-82-2 176 0,-9 6 64 16,0 2 72-16,-2 2-184 15,-19 0-152-15,2-2-88 0,-4-5-104 0,5-8-80 16,3-2-120-16,6-10-376 15,9-7-992-15,0 0-1297 16,0-14-5424-16</inkml:trace>
  <inkml:trace contextRef="#ctx0" brushRef="#br0" timeOffset="61087.494">9778 4169 6969 0,'0'0'2128'31,"0"0"-647"-15,0 0 927-16,0 0-415 0,0 122-1065 0,0-100-440 15,5-7-40-15,7-5 40 16,7-9-32-16,2-1-72 16,2 0 24-16,-1-10 33 0,-3-10-73 15,-4-3-24 16,-7-4-112-31,-8 0-144 0,0 0-88 0,0 1-640 16,-6 6-625-16,-3 3-471 0,5 9-1025 16,4-1-1760-16,0 5 385 15,0 2 2655-15,13 2 1377 16,-2 0 104-1,0 0 1216 17,0 2 593-32,-2 8 271 0,0 4-175 0,0 4-305 0,-5 3-216 0,-1 0-343 0,-3 6-161 15,0-2-48-15,0 0-368 16,0-8-168-1,0-3 24-15,0-6-120 16,0-6-48 15,0-2 136-31,0 0 416 0,0-7 249 0,4-14-513 0,12-5-296 0,-1-4-144 16,5 4 0-16,1 2-88 0,-2 4-408 31,-1 6-473-31,3 4-951 16,-8 4-2641-16,-2 2-4745 0</inkml:trace>
  <inkml:trace contextRef="#ctx0" brushRef="#br0" timeOffset="61275.5048">10136 4155 9826 0,'0'0'4769'15,"0"0"-3553"1,0 0 120-16,0 0-176 0,0 0-535 0,0 0-265 16,119-26-144-1,-90 16-96-15,-3 0-120 16,-5 4-288-1,-4-2-561-15,-3 2-535 0,-8-6-784 0,-3 2-1857 16,-3-3-2241 0</inkml:trace>
  <inkml:trace contextRef="#ctx0" brushRef="#br0" timeOffset="61493.5172">10279 3981 5921 0,'0'0'4345'0,"0"0"-2937"16,0 0 536-16,0 0-295 15,-31 106-457 1,27-72-376-16,-1 2-48 15,3-4-104-15,2-2 73 16,0-4 103-16,0-6-8 16,0-6-376-16,0-7-168 0,7-7-120 15,8 0-168-15,3-4-96 31,11-37-752-31,-4 5-1408 0,-8 0-3066 16</inkml:trace>
  <inkml:trace contextRef="#ctx0" brushRef="#br0" timeOffset="62229.5593">8786 4349 1800 0,'0'0'4137'15,"0"0"-2081"-15,0 0-255 16,0 0-113-16,0 0-96 16,0 0-319-16,0 0-273 0,-4 7-56 15,4 0-232 1,-3 6 136-16,1 3 113 0,-2 8-137 15,-5 6-152 1,-5 3-600-16,-7 16-72 16,0-11-1857-16,3-8-6352 15</inkml:trace>
  <inkml:trace contextRef="#ctx0" brushRef="#br0" timeOffset="70292.0205">3776 3763 9057 0,'0'0'4081'16,"0"0"-2912"-16,0 0 375 15,0 0-472 1,2 0-504 0,17-7-240-16,9-5 48 31,7-6 64-31,1-1-247 0,1 0-113 0,1 1-80 0,-2 1-385 0,-5 3-663 0,2 4-848 15,-10 4-2601-15,-10 4-2673 16</inkml:trace>
  <inkml:trace contextRef="#ctx0" brushRef="#br0" timeOffset="70501.0324">3963 3689 4544 0,'0'0'3041'0,"0"0"-1064"0,0 0-41 16,0 0-216-16,0 0-535 15,0 0-273-15,-43 124 72 0,34-89-400 16,1-3-192-16,1 2-224 16,0-4-80-16,0-1-88 31,3-4-128-31,4 0-1248 0,0-7-2473 15,0-8-3072-15</inkml:trace>
  <inkml:trace contextRef="#ctx0" brushRef="#br0" timeOffset="70855.0527">4040 3928 4200 0,'0'0'1969'0,"0"0"47"0,0 0-151 31,0 0-553-31,0 0-240 0,0 0-464 15,0 0-168-15,0 0 16 16,108-86-103-16,-104 74-49 0,-4 2 80 16,0 0 88-16,0 3-144 15,-2-2-168-15,-9 3 40 0,-5 2-40 31,0 4 40-31,-1 0-104 16,1 0 160-16,-2 6-144 0,4 13 88 16,1 4-48-16,7 4 24 15,2-2-24-15,4 0-152 0,0-4 32 16,0-3-24-16,6-3-16 15,7-5-48 1,3-6-328 0,6-4-600-16,9-7-712 0,-4-12-1425 15,-5-4-4793-15</inkml:trace>
  <inkml:trace contextRef="#ctx0" brushRef="#br0" timeOffset="71131.0685">4217 3736 6993 0,'0'0'2336'16,"0"0"-703"-16,0 0-305 15,0 0-760-15,0 0-336 0,-13 18-64 0,13-8 216 16,0-3-24-16,2 2-127 16,6-1-169-1,1 2 144 1,-3 2-112-16,2-1-40 0,-2 2-8 0,-3-1 8 15,-3 1 216 1,0-2 64-16,0 3 136 0,-3 0-200 0,-13 2-272 16,-7 7-96-16,0-7-1320 31,3-5-2945 0</inkml:trace>
  <inkml:trace contextRef="#ctx0" brushRef="#br0" timeOffset="71276.0768">4293 3796 4320 0,'0'0'2577'0,"0"0"-1585"0,0 0 88 0,0 0-527 15,0 0-305-15,0 0-248 0,0 0-801 16,0 0-1695-16</inkml:trace>
  <inkml:trace contextRef="#ctx0" brushRef="#br0" timeOffset="71481.0885">4359 3649 5089 0,'0'0'2960'16,"-2"0"-1063"0,0 0-681-16,2 13-696 0,0 7-72 15,0 4 488-15,0 4-104 31,0-2 49-31,0 0-345 0,0-2-312 0,0-2-88 0,0-1-136 0,0 2-104 32,0-5-1264-32,0-3-4474 15</inkml:trace>
  <inkml:trace contextRef="#ctx0" brushRef="#br0" timeOffset="71945.115">4566 3716 6441 0,'0'0'2032'16,"0"0"-119"-16,0 0 199 0,0 0-551 16,0 0-937-16,-94 112-400 15,94-98-224-15,0-3 0 16,8-7-712-16,30-4-921 0,-5 0-455 31,0-13-2913-15</inkml:trace>
  <inkml:trace contextRef="#ctx0" brushRef="#br0" timeOffset="72254.1327">4566 3716 5353 0,'161'1'4929'0,"-161"-2"-2617"32,-2 1-255-17,-5 0-521-15,2 0-800 0,-1 11-536 0,1 10-128 16,1 2 128-16,4 4-24 15,0-4-40-15,0-2-48 0,0-4-24 16,11-6-8-16,-2-3-40 16,0-6-16 15,2-2-64-31,-2 0-72 0,-3 0 48 15,4-14 88-15,-2-8 0 0,-1-2 0 0,-3 2 0 16,1 1-8-16,-2 10 8 16,-3 5 0-1,0 6 72-15,0 0-72 0,0 0 0 16,2 13-88-16,2 4 16 31,2-3-528-31,1-2-504 0,9-11-977 0,-3-1-2031 0,1 0-817 16</inkml:trace>
  <inkml:trace contextRef="#ctx0" brushRef="#br0" timeOffset="72521.148">4887 3689 5697 0,'0'0'2336'0,"0"0"-135"0,0 0-297 0,-26-3-880 16,21 3-536-16,1 7-288 15,4 6-192-15,0 1-8 0,0 2 56 16,0 0-8-16,6-2 49 16,3-3-17-1,0 2-8-15,-2 0-64 0,-3-2 0 0,1-1 40 16,-5 2 200-16,0 0 312 31,0 0 520-31,-7-1-200 0,-11 0-408 0,-1-1-272 16,-2-1-200-16,3-6 0 15,3-3-824-15,8 0-1136 31,4-12-2721-31,3-6-4353 0</inkml:trace>
  <inkml:trace contextRef="#ctx0" brushRef="#br0" timeOffset="72845.1665">4972 3767 4913 0,'0'0'1848'0,"0"0"88"16,0 0-407-16,0 0-873 15,0 0-408-15,0 0-168 0,0 0-56 16,0 0-24-16,0 0-176 15,0 0 24-15,0 0-488 0,73-85-8 16,-83 79 303 15,-4 1 241-31,1 1 104 0,-3 4 265 16,3 0 279-16,-3 4-216 15,1 14 40-15,1 3 192 0,3 3 208 16,4-2-16-16,5-1-368 0,2 0-216 16,0-3-88-16,7-6-24 31,8-2-56-31,3-10-920 15,0 0-1416-15,-7 0-4978 0</inkml:trace>
  <inkml:trace contextRef="#ctx0" brushRef="#br0" timeOffset="73538.2062">4243 3770 3320 0,'0'0'1969'0,"0"0"-417"16,0 0 352-16,0 0-663 16,0 0-441-1,98-34-464-15,-64 24-184 0,13-2-152 0,-10 4-720 31,-5 0-4105-31</inkml:trace>
  <inkml:trace contextRef="#ctx0" brushRef="#br0" timeOffset="79373.5399">13461 2829 8737 0,'0'0'4481'0,"0"0"-2728"0,0 0 63 0,0 0-104 16,0-9 49-16,0 9-569 15,0 0-504-15,0 0-320 16,0 1-104-16,-7 19-264 0,-1 15 72 16,-9 10 40-16,0 10 40 31,-1 5 96-31,-2-6-79 0,4-4-105 15,3-8-16-15,2-5-40 16,4-10 40-16,1-6-48 16,4-7 48-16,-2-8-48 0,4-4 0 0,0-2-48 15,0 0 0 1,0 0-24-1,0-8-64-15,0-19-81 0,0-13-471 16,14-11-56 0,5-5 88-16,2-5-8 0,6 5 80 15,0 4 440-15,0 3 96 0,-5 8 48 16,-2 2-8-1,-4 6 8 17,-3 6 192-32,-1 3 152 0,-4 8-200 0,-2 2-40 0,-1 7-16 0,-1 4-56 15,1 3-32-15,4 0-72 16,4 6-112-16,3 16 184 0,4 10 0 31,-2 8 152-31,-5 7-16 31,-1-2-16-31,-4 1-16 0,-3 0-32 0,-3-9-16 0,-2-5 8 16,0-6-56-16,0-6 0 15,0-6 0-15,0-8 8 0,0-2-8 32,-5-4 88-32,-8 0 56 0,-3 0-56 15,-1-12-48 16,-5-8-40-31,1-2-8 0,4-2 0 0,1 4 48 0,7 4 56 0,5 1 24 16,4 6-128-16,0-1-104 16,15 0-216-1,12-2-128-15,6 0-64 16,3 0 48-16,-1 1 32 0,-4 4 88 31,-2 0-8-31,-8 3 63 0,-5 2 185 0,-5 2 8 16,-5 0 16-16,-2 0-8 15,1 0 88 1,-3 0 104-16,1 2 72 0,0 12 201 0,3 7 55 15,-4 5 96 1,-2 10-40 15,0 5-168-31,0 7-80 0,0 7-120 0,-11 3 0 0,-1 0-64 16,1-2-48-16,3-3 0 15,-2-8-8-15,4-3-280 0,-1-11-208 16,5-7-368-16,0-10-265 16,2-14-823 15,0-4-2121-31,0-15-720 0</inkml:trace>
  <inkml:trace contextRef="#ctx0" brushRef="#br0" timeOffset="79626.5544">13851 2873 5825 0,'0'0'2720'16,"0"0"-1391"-16,0 0-97 0,0 0-104 16,0 0-384-16,0 0-184 15,0 0 1-15,111 4-81 0,-97 13-40 16,-6 1-112-16,-6-1 112 15,-2 4 256-15,0 0 64 16,-17 4-136 0,-8 0-248-16,-4 2-208 0,0-5-168 15,2-4-40-15,10-8-784 16,5-8-1536-16,10-2-4122 15</inkml:trace>
  <inkml:trace contextRef="#ctx0" brushRef="#br0" timeOffset="79865.5681">14034 2889 4536 0,'0'0'5938'0,"0"0"-3898"16,0 0-391-16,0 0-121 0,0 0-880 31,0 0-264-15,0 0 192-16,0 0 8 0,31 113-80 0,-31-69-135 15,0 2-217-15,0 2-32 16,-7-4-120-16,-4-1-24 0,0-6-593 16,-3-3-823-16,5-9-2633 31,1-13-4897-16</inkml:trace>
  <inkml:trace contextRef="#ctx0" brushRef="#br0" timeOffset="80172.5856">14127 2779 8065 0,'0'0'3105'16,"0"0"-1537"-16,0 0 41 15,0 0-449 1,0 0-512-16,0 0-264 0,100-28-192 31,-84 34-32-31,-3 10 88 0,-4 6 48 0,-9 6 0 0,0 2 128 16,-4 6-32-16,-23 2-143 0,-7 4-249 31,-8 2-72-31,-24 17-1065 16,10-9-1927-16,6-8-7259 15</inkml:trace>
  <inkml:trace contextRef="#ctx0" brushRef="#br0" timeOffset="82673.7287">12625 3716 2472 0,'0'0'4841'16,"0"0"-3569"-16,0 0 337 16,0 0-401-16,0 0-200 0,0 0-200 15,0-67-424-15,11 56 177 31,3-1 15-31,3 2-24 16,6-3-160-16,4 1 104 0,10-3 104 16,6-2-48-16,6-3-176 31,7 0 40-31,-1 0 80 0,6 0-119 15,-1 2-17 17,2 0-64-32,3 4-72 0,-1 2-32 0,7 2-72 0,1 4-64 0,3 0 88 15,6 2-136-15,-1 1 48 16,7-4 48-16,2-1 152 0,2 0-152 0,1-3 16 15,1 3 24 1,-3 1-72 0,-6 2-72-16,0 2 0 15,-5 1 48-15,-2 2-48 0,-3 0-8 16,-3 0-56-16,-2 0 64 15,-2 5 0-15,-4 2 0 0,-3 0-8 0,0 4 0 32,-4-1 8-32,-3 0 0 31,-1 0 0-31,-4-1-56 0,-3 2 56 0,0-3-88 15,-3 2 80-15,-2-2 0 0,0 2-40 16,0 0 48-16,1 0 0 0,-2 2 16 31,1 0-16-31,1 2 0 16,-1 0 0-1,2 3-8-15,-1-3 8 0,-2 1 64 0,-1-1-64 16,0 0 8-16,-2 1 0 16,-5-4-8-16,-5 4 8 0,1-1-8 31,-2 0-48-31,0 2-72 15,-1 0 120-15,3 2 0 32,-3 1-48-32,1 4-96 0,-3 2 80 0,1 2 64 15,-6 5 0-15,-1 2-8 0,-1 3 0 0,-3 0 0 16,-3 6 0-1,-1 1-104-15,-1 0 112 16,-3 0 32-16,-1 2-32 0,-3-4-48 47,0 2 40-47,0-4-176 0,0 3 184 0,0-4 8 0,-5 2-8 0,-6-1 8 15,-2 0 8 1,-5 0-8-16,0 0 32 16,-2 2-40-16,-2 1 0 0,1-1 0 15,0-2 16-15,-2 0 40 31,1-3 16-31,0 2-16 0,-3 1 56 0,1 2 8 16,-3-3-64-16,0-2 144 16,0-3-128-16,0-4 96 0,1-2-160 15,-1 0 96-15,-2-2-40 16,-4 2-8-16,0 0 0 31,-6 3 8-31,-1-1-64 0,0 1 0 16,1-2 8-16,-2-1 0 15,-1 3 40-15,2-2-40 0,-1-2 0 16,4-2 0-16,1 0 40 15,-2-4-48-15,0 2 88 16,-6 1-80 0,-4 0 0-16,-2 0 56 0,-2-1-64 15,1 0-32 1,0 1 32-16,0-2 48 0,-1 1 8 0,4-4 64 15,0-3 264 1,2-1-184-16,1-4-32 0,1 1-80 16,2-2-16-16,-1 1-16 31,3 0-48-31,-3 2-8 0,-1-2 8 15,0 1-8-15,-1 1 152 0,-2-4-39 0,-2 0 87 16,0-1-136-16,-2-2-56 16,-1-3 128-16,1-1-56 15,0 1-80 1,1-3 0-1,5 0 0-15,2 0 0 16,1 0 8-16,2 1-8 0,-1 4 40 0,-1-1-40 16,-3-3 0-16,-1 3 80 15,-6-1-80-15,-1-3 8 16,0 0-24-1,-4 0-40 1,4 0-16 0,2 0 72-16,4 0 8 0,3 0-8 0,-2 0-96 0,3-4 96 15,-4 0 0-15,2-2-8 16,-2-3-120-16,-1 2 128 0,0-6-16 31,4 3 8-31,1-2-40 16,4 3-40-1,5 0 80-15,3-1 8 0,0 2-8 0,4-1 8 16,-2 1 0-16,2-4 64 15,-2 1-64-15,-2-3 8 0,0 1 0 16,-3-4 8 0,1-2-16-16,2 0 0 15,4-3 0-15,2-1-8 31,8-2 0-31,3-3 0 0,1 0 8 0,5-2-8 0,-2-2-8 0,3 0-32 16,3-5 48 0,0 1-209-1,2-4 41-15,0-2-8 0,2 0 32 16,0-3 136-16,0 1-64 31,0 0 56-31,0 0-176 0,0 0 144 0,0 2-24 0,0 0-72 0,0 4-80 31,0 0 32-31,0-1-24 16,0 1 8-16,4-3-144 0,2-3 0 15,3-3 64-15,1 4 88 16,-2-4-64 0,5 5 96-1,1 4 40-15,3 2 120 0,2 4-104 16,-1 2 64-16,3 3-16 15,0 2 64-15,-3 0 0 16,-1 3-16-16,2-1 16 0,-4-2 0 0,3 2 72 16,-1-6-72 15,6-1-8-31,-1-3-80 0,3 0-16 0,-1-5-16 15,0-2 40-15,1-4 32 16,-2 0 32-16,-4035 1-96 0,8066 6 112 16,-4036 4 0-16,1 9-8 15,-1 2-56-15,0 7 56 47,2-2 8-47,1 1-24 0,-2 0 24 0,3-2 48 0,-1-1 8 16,-2 2-56-16,0-1 184 0,-1-3-64 0,-3 6-32 15,-1-2-72-15,-6 4-16 16,1 3 0-16,-5 0 0 15,4 2 48 1,-4 1 8 0,-2 1-80-16,3 0 32 0,-3 3-8 0,-2-2 48 15,0 0 80-15,0 1 88 16,0-3-120-16,0 1 32 15,0 2-112-15,-7-2-16 0,-2 2-104 32,0 3-48-17,-2-1-16-15,-1 2-104 0,2 0 176 0,-1 0 88 16,-1 0-96-16,-1 0 104 15,-1-3 56-15,3 0-56 16,1 0-40 0,-2-1 40-16,3 0 56 15,5 2-56 16,-2 2-112-31,1 0-64 0,0 0-417 0,-6 0-863 0,-2 6-872 0,-1 2-2833 0</inkml:trace>
  <inkml:trace contextRef="#ctx0" brushRef="#br0" timeOffset="84866.8541">10568 5176 12322 0,'0'0'4217'16,"0"0"-3361"-16,0 0-384 15,0 0-112-15,0 0 0 16,114-38-95-1,-58 23-137-15,2 1-104 0,-7 4-24 16,-8 2-601-16,-8 2-463 31,-10 5-672-31,-8-2-761 0,-10 3-647 0,-7 0-1313 0,0 0 2648 0,-4 0-951 31,-16 0 2760-31,-5 0 472 16,1 0 1528-16,1 0 113 0,2 0 511 16,1 0-343 15,8 0-249-31,-2 14-696 0,2 14-583 0,-2 15-65 0,-2 8 64 0,-2 14-288 31,3 1-224-31,-1 0-112 0,3-3-80 16,7-8-48-16,4-5-72 15,2 2-752-15,0-19-1241 0,2-11-3400 47</inkml:trace>
  <inkml:trace contextRef="#ctx0" brushRef="#br0" timeOffset="85190.8727">10854 5495 6433 0,'0'0'2920'0,"0"0"-583"15,0 0-225-15,0 0-647 16,0 0-377-16,134-109-512 0,-112 84-376 15,-4 2-40-15,-7 2-144 0,-4 4 32 16,-7 3 152-16,0 1-96 31,0 6-40-31,-7 2-64 16,-9 5-48-16,-4 0 40 0,-2 6-24 15,-2 17 24-15,-1 4-16 0,4 9 24 16,6-1 0-16,5 3 0 16,4 0-48-16,6-2 40 15,0-5 8 1,8-3 0-1,9-5-8-15,3-7-296 0,5-7-688 0,2-9-424 16,17-16-1033-16,-6-14-1888 16,-5-4-784-16</inkml:trace>
  <inkml:trace contextRef="#ctx0" brushRef="#br0" timeOffset="85461.8882">11181 5270 3688 0,'0'0'4777'0,"0"0"-2192"16,0 0-433-16,0 0-831 0,0 0-665 15,0 0-448-15,0 0 136 16,-8 46-16-16,14-34-72 31,5-2-72-15,-1 0-112-16,-4-2 80 0,-4 0-152 0,-2 4 0 0,0 2 64 15,0 6 136-15,-18 4-88 0,-1 2 24 16,-8 2-136-16,2-3-392 15,-6-7-1112 1,8-7-1521 0,6-6-4152-16</inkml:trace>
  <inkml:trace contextRef="#ctx0" brushRef="#br0" timeOffset="85574.8946">11206 5328 6241 0,'0'0'3008'15,"0"0"-903"-15,0 0-617 0,0 0-784 0,114-44-440 16,-90 33-264 15,0-2-1128-31,-5 3-1656 0,-10 0-3330 0</inkml:trace>
  <inkml:trace contextRef="#ctx0" brushRef="#br0" timeOffset="85786.9067">11326 5091 656 0,'0'0'6433'0,"0"0"-4713"0,0 0-1151 31,0 0 391-31,0 0 304 0,-14 143-264 15,10-85-264-15,0 3-272 16,0-5-55-16,4-11-41 0,0-7-256 31,0-12-112-31,0-8-24 0,8-12-128 0,6-6-921 31,11-7-567-31,-6-18-1073 0,-1-1-2864 0</inkml:trace>
  <inkml:trace contextRef="#ctx0" brushRef="#br0" timeOffset="87491.0042">14009 3541 8121 0,'0'0'2769'16,"0"0"-561"-1,0 0-127 1,0 0-433-16,0 0-760 15,0 0-464-15,0 0-192 16,0 10-224-16,-4 15 88 0,-7 5 169 0,-3 6 135 0,1 1-104 16,-1-2 0-1,3-3-8 1,3-7-216-16,2-4-64 0,2-6-8 15,1-6 0-15,3-5 0 32,0-3-200-32,0-1-424 0,0 0-361 0,0-11-991 0,9-7-2425 0,1-3-2512 15</inkml:trace>
  <inkml:trace contextRef="#ctx0" brushRef="#br0" timeOffset="88053.0364">14078 3485 6025 0,'0'0'2560'0,"0"0"-271"16,0 0 167-16,0 0-935 16,0 0-945-16,0 0-144 0,28 22 272 15,-15 0-80 1,-5 4-176-16,-1 3-72 0,-3-1-80 0,-2-2-152 31,-2-2-40-31,0-2-24 16,0-4-32-16,0-4-48 0,0-4-128 15,-4-4-136-15,-5-2-232 0,-3-4-184 16,-3 0-96-16,-5-4 0 31,0-12 320-31,0 2 152 0,5-2 120 16,1 1 184-16,10 6 64 15,4-1 184-15,0 4-160 0,0-2-88 16,13-1-8-16,7 3-56 0,5-1-232 15,2 0-232-15,-4 1-745 16,2 1-15 15,-2 2 152-31,-3-1 72 0,-5 4 503 0,1 0 377 16,-5 0 184-16,-2 0 8 0,-4 7 745 15,1 1 343-15,1 2 96 16,-5 0 184-16,2-1-247 0,-4 8-145 31,0 1-160-15,0 4-80-16,0 6-152 15,0 4-216-15,-4 2-200 0,-2 1-112 0,-3 1-56 16,8-7 40-16,-3-2-48 0,4-8-176 16,0-7-1016-16,0-5-1657 31,0-7-3728-16</inkml:trace>
  <inkml:trace contextRef="#ctx0" brushRef="#br0" timeOffset="89081.0952">13951 3566 5801 0,'0'0'4241'15,"0"0"-2921"-15,0 0 144 16,0 0-215 0,0 0-649-16,0 0-248 15,0 0 104-15,-25 105 40 0,14-60 144 16,3 2-96-16,-2-1-96 0,4-2-96 15,1-9-136-15,1-3-136 16,2-8 136 0,2-5-136-16,0-8-32 31,0-7-40-31,0-1-8 0,0-3 0 0,0 0-224 0,0 0-608 15,0-27-1608-15,6 3-3009 16,7-2-2793-16</inkml:trace>
  <inkml:trace contextRef="#ctx0" brushRef="#br0" timeOffset="89797.1361">14071 3479 4656 0,'0'0'2433'0,"0"0"-897"0,0 0-23 0,0 0-417 15,0 0-376 1,73-8-256-16,-52 21-32 16,-3 6 56-16,-7 4 88 0,-3 0 193 0,-8 4 31 15,0-1-40 16,-4 1-88-31,-13 0-216 0,-6-1-168 16,-1-2-160-16,-4-4-48 0,2-2-80 16,-1-3 48-16,3-7-24 15,2 1-8 1,1-8 16-16,4-1-32 31,1 0 0-31,5-1 0 0,-1-11-64 0,8 0-144 16,-1 2 24-16,5 0 56 0,0 4 24 15,0 0-192-15,7 2 224 0,9 2 16 16,-1 0-16-16,6 2 64 15,-2 0 0-15,4 0 0 16,-3 0-8 15,3 0 8-31,-6 8 0 0,1 1 8 0,-5 4-16 0,-3-1 16 16,-6 4 0-16,-2 0 176 0,-2 1 24 15,0-3 24-15,0-1-104 16,-8-1 40-16,-7 0 56 16,-1-2-64-16,-7 2-80 31,-2-2-16-31,-2-2 8 0,1 1-64 0,4-5-48 15,4-2-312-15,7-2-520 16,11 0-952-16,0-13-2641 0,0 1-3089 16</inkml:trace>
  <inkml:trace contextRef="#ctx0" brushRef="#br0" timeOffset="90748.1905">14283 3677 4200 0,'0'0'2697'15,"0"0"-433"-15,0 0 185 16,0 0-289-16,0 0-871 0,0 0-537 16,0-4-200-16,-4 20-248 15,-3 5-144 1,-2 5 104-16,2 5-8 0,1 2-136 15,1-1 0-15,-1-1 80 16,5-8-152-16,-1 0-48 16,2-8 0-16,0-2 80 0,0-6-16 15,0-3-64-15,0-4 8 16,0 0-8-1,0 0-16-15,0 0-64 16,14-6 80-16,3-12 16 16,1-5-16-16,3-8 0 15,-2-1-72-15,-1 3-56 0,-3-3-32 0,-3 9-16 16,-3 5 48-16,-3 8 120 15,-1 4 0 1,-3 6-136-16,1 0 128 16,-1 0-120-16,2 0-8 15,1 6 144-15,1 4 72 0,1 0 0 16,-3-2-16-16,1 1 0 15,-1-5-8-15,1 0-48 16,3-2-480 0,9-2-1160-1,-3 0-2489-15,1-9-3481 0</inkml:trace>
  <inkml:trace contextRef="#ctx0" brushRef="#br0" timeOffset="91458.2311">14628 3589 6497 0,'0'0'2032'15,"0"0"-455"-15,0 0-393 0,0 0-152 16,0 0-184-16,0 0-32 16,0 0 1-16,-122 93-193 15,111-71-296-15,7-5-192 16,1-2-128 15,3-3 32-31,0-6-40 0,0-1 0 0,7-5-96 0,6 0-56 0,1 0 72 16,1-9-40-16,1-7-40 15,-3-1 144 1,1 2-112-16,-3-3-128 15,-3 1 248-15,-1 2-88 32,-3 1 24-32,-1 2 72 0,-3 2 0 0,0 3 8 0,0 5 224 15,0 2 336-15,0 0-136 16,0 0-104-1,0 13-280-15,0 9 16 16,0 3 8-16,0 6 96 16,0 0 8-1,-3 4-56-15,3-1-8 0,0-2 24 0,-2-2-80 16,2-2 40-16,-2 0-40 0,-3-2 96 31,1 0-144-31,0 1 104 16,-3-4-104-16,-2 1-8 15,2-2 8-15,1-1 112 0,0-5-112 31,3-4 40-31,-1-4-48 0,2-4-40 0,-2 0 24 16,2-2-64 0,-2 1 0-16,-3-2 16 0,-1 1 56 15,-2-2-32-15,-1 0 40 0,1 0 0 16,-4 0 8-16,3-3 0 0,0-8 8 15,-1-3-16 1,-1-3 0 0,2-2-48-1,2-3-24-15,3-1 72 0,3 4 0 0,3-2 0 16,0 1 192-16,0 0-8 15,18 0-48-15,9-1-48 0,6 0-80 16,21-6-8 15,-7 4-560-31,-12 4-3241 0</inkml:trace>
  <inkml:trace contextRef="#ctx0" brushRef="#br0" timeOffset="101977.8328">11538 5348 5217 0,'0'0'3112'16,"0"0"-1007"-16,0 0-177 15,0 0-47-15,0 0-385 0,0 0-520 16,0 0-200 0,0 0-256-16,0 2-48 0,0-2-248 0,2 0-159 15,16 3 15-15,5-3-80 16,7 0 152-1,4 0-136-15,3 0 56 16,6-7-40-16,4-5 16 0,2-5-8 16,0 3 0-16,0-5 8 31,2-1 0-31,0 0 32 0,3-2-72 0,2-4 144 15,4-4-144 1,2-2 80-16,1-3-88 16,1-3 8-16,-4-1 96 0,0-2-104 15,-4 1 0-15,-9 2 0 31,-4 4 0-31,-6 1 64 0,-8 4-64 0,0 0 0 16,-2-1-56-16,2 2 0 16,2-4-16-16,0-2-96 0,5-3 64 15,2 2 16-15,-1-1-64 16,2 4-24-16,-4 2 112 0,-1 3 64 15,-5 4-8 17,-2-1 8-32,-4 3 0 0,-3 2 0 15,1 1 0-15,-1-2 8 0,-2-1 0 16,1-1-8-16,2-2 24 15,-1 0-16-15,-1 0-8 0,2 2 16 16,-3-2-16-16,-3 4-8 31,1 3 8-31,-3-2 80 16,3 0-80-16,-1 2 0 0,8-3 0 0,2 0-24 15,4-5 24-15,4 2 0 16,0-4 0-16,1 4 0 16,-5-2 16-16,-2 3-16 15,-6 4-8 1,0 2 0-16,-1 0 8 0,-3 2 0 15,4 0 40-15,3-2-40 0,4-2 8 16,5 0 40 0,0 0-48-16,-2 4 16 0,-2-1-16 0,-10 8 0 31,-2 1 0-16,-9 4 0-15,-6 2 0 0,1 0 8 16,-3 0-8-16,0 0 0 0,0 0 224 16,0 0-40-16,0 0-184 15,0 0-112-15,-9 0-953 0,-2 0-4816 16</inkml:trace>
  <inkml:trace contextRef="#ctx0" brushRef="#br0" timeOffset="102831.8817">14551 3119 6121 0,'0'0'5457'16,"0"0"-4401"-16,0 0 160 15,0 0 113-15,0 0-585 0,0 0-488 16,135-37-96-1,-110 31-160 1,-6 1-312-16,-3 4-384 16,-5 1-705-16,-1 0-671 0,-6 0 88 0,-4 0-457 15,0 0 1041-15,0 0 992 16,-4 0 408-16,-10 1 152 0,-1 5 656 31,-1 5 344-15,3-1 48-16,-1 5 33 0,1 0-409 15,1 3-24-15,1 6-136 0,3 4-48 16,-1 1 16-16,0 3-63 15,2-4-193-15,3-2-256 0,-1-4-40 32,1-5-32-17,4-2-48-15,0-3-320 0,0-7-1241 0,0-5-1591 16,0 0-3066-16</inkml:trace>
  <inkml:trace contextRef="#ctx0" brushRef="#br0" timeOffset="103174.9013">14771 3319 3688 0,'0'0'2089'0,"0"0"279"0,0 0-503 16,0 0-553-16,0 0-440 16,115-55-184-16,-96 39-408 15,-6 2 32 1,-4 0-24-16,-9 3 345 31,0-2-161-31,0 1-8 16,-9 2-72-16,-7 2-40 0,-2 5-184 0,-1 3-56 15,-4 0-56-15,1 0 0 16,2 10-8-16,0 5 0 15,5 4 8-15,3 1-40 0,5-1-8 32,3-1-8-32,4 0 16 15,0-2-16-15,0-3 0 0,15-3-72 0,3-4 64 0,5-4-112 16,1-2-384-1,4 0-560-15,18-12-969 16,-8-9-999-16,-5 2-2242 0</inkml:trace>
  <inkml:trace contextRef="#ctx0" brushRef="#br0" timeOffset="103443.9167">15045 3144 2920 0,'0'0'3201'16,"0"0"-553"-16,0 0-399 16,0 0-65-16,0 0-935 0,0 0-721 15,-7 0-368-15,0 13-40 0,3-1-16 31,0 3-40-31,2 2-56 0,-1-2 72 0,3 1-72 16,0 0 0 0,0-1-8-1,0-4 0-15,0 0 8 0,-2-2 0 0,0-5-8 16,-3 0 8-16,-2 1-8 15,-3-3-128 1,-1-2-544-16,-1 0-697 0,6 0-967 16,1-8-2529-1,5-4-336-15</inkml:trace>
  <inkml:trace contextRef="#ctx0" brushRef="#br0" timeOffset="103736.9334">15045 3144 2864 0,'7'87'1953'16,"10"-91"-185"-16,3 0-336 16,5-3-344 15,-2 0-471-31,-2-4-257 0,2 1-152 0,-5 0-208 15,-3-2-48-15,-3 3-624 0,-8-2-833 16,-2 1-79-16,-2 0 384 16,0-2-105-16,-4 0 817 0,-10 2 488 31,1-2 352-31,-1 2 513 15,4 3 447-15,-1 4 376 16,1 3-128-16,1 3-839 0,1 16-433 31,0 12 352-31,2 2 256 16,4 1-360-16,0 0-320 0,2-3-88 31,0-7-56-31,0-6-72 16,14-7-792-16,1-5-1152 0,-2-6-3930 15</inkml:trace>
  <inkml:trace contextRef="#ctx0" brushRef="#br0" timeOffset="103936.9449">15353 3126 2536 0,'0'0'4945'0,"0"0"-3129"16,0 0-431-1,0 0-137-15,0 0-800 16,-63 108-448-16,63-94-216 0,9-5-872 0,11-6-1337 15,-2-3-2576-15</inkml:trace>
  <inkml:trace contextRef="#ctx0" brushRef="#br0" timeOffset="104312.9664">15353 3126 3952 0,'91'6'2577'0,"-91"-10"-209"16,0 0-375-16,0 4-297 0,-5 0-528 31,-4 2-687-31,1 16-353 16,-1 2-80-16,-1 4-40 0,6-2 0 15,2-4 8 17,2-5-16-32,0-3 0 0,0-7-168 0,4-3-89 0,6 0-55 0,1 0-56 15,-1-9 104 1,0-4-112-16,-1 0 16 0,-3 1 224 15,-2 3 128 1,-1 6 8-16,-3 0 432 0,2 3 72 31,-2 0-352-31,2 0-144 0,0 3-8 0,3 4 8 16,2 0-8-16,1-3-336 15,9-4-936-15,-7 0-1321 32,3 0-2176-32</inkml:trace>
  <inkml:trace contextRef="#ctx0" brushRef="#br0" timeOffset="104464.9751">15567 3132 5569 0,'0'0'2056'0,"0"0"-992"16,0 0-287-16,0 0 143 0,0 0-464 15,0 0-216-15,-6 46 160 16,6-37-136-16,-2-1-16 15,2-2 8 1,-4-3 104-16,-2 6 136 16,-5-3-168-16,-1 3-176 15,-1 0-152-15,-1-5-1144 0,5-3-1680 16,6-1-2242-16</inkml:trace>
  <inkml:trace contextRef="#ctx0" brushRef="#br0" timeOffset="104732.9904">15567 3132 232 0,'64'48'4384'0,"-55"-52"-2255"0,0-3-73 15,2-4-431 1,0 1-689-16,0-2-504 0,-2 0-248 16,-2 1-80 15,-3 2-40-31,-2 1-8 15,-2 0 0-15,0 2-56 0,0 0-88 0,-13 4 0 0,-3 2 32 16,-1 0-16-16,-3 0-48 0,-1 16 64 0,4 4 56 31,1 4 184 0,5 2 96-31,5 1-56 0,4-4-136 0,2-2-72 0,0-4-16 16,10-6-152-16,5-3-1256 0,2-6-3897 0</inkml:trace>
  <inkml:trace contextRef="#ctx0" brushRef="#br0" timeOffset="106044.0654">14791 3744 4689 0,'0'0'2448'0,"0"0"-696"0,0 0-295 16,0 0-297-16,0 0-488 15,0 0-392-15,0 0-128 0,0 0-80 16,11 0-64-16,-2 0 224 16,2 0 512-16,5 0-87 15,-1 0-97 1,5 0-136-16,3-2 24 0,4 0-136 15,0 0-80 1,6-2 8-16,2 2-136 0,1-1 192 16,4 1-48-16,-3 1 0 0,4-2 32 15,-3 0-32 1,-3-1 16-16,-1-2-40 15,-3 2-64 1,-2-2-152-16,0-1 121 0,-2 2-113 16,2-1-16-16,-2 0-8 0,2 1 8 15,0 1 72-15,1 3-56 16,4-1-16-16,2 2 16 0,1-2-16 31,3 0 0-15,3-1-16-16,1 2 16 0,4-2 8 15,-2 2 0-15,0 1 0 0,-1 0 0 16,-2 0-8-16,-3 0 16 15,-2 0-32-15,-3 0 16 16,-2 0 0 0,2 0 16 15,-2 1-16-31,0 2 0 0,-1-3 0 0,-1 0-56 0,0 1 96 0,0-1-40 0,-2 0 0 15,0 3-72-15,0-1 64 16,2 0 8 0,1-2 0-1,-1 0 32-15,0 0-32 0,2 0 0 31,-2 0 48-31,3 0-48 0,-1 0-8 0,-2 0 8 0,0 0-8 0,-4-2-8 16,2 2 16 0,0-5 0-1,2 1 24-15,7 0 48 0,2-2-64 16,3 1 8-16,-1 1-16 15,-2-1 0 17,-5 3 0-32,-4 1 0 0,-2 1 8 0,-2-3-8 0,-2 3 0 0,2-2-8 31,-2-2 8-31,-2 0 8 0,0 0-8 15,-3 1 0-15,-2 0 8 16,-2 2 0 15,-8-2-8-31,-1 3 0 0,-4 0 0 0,-3 0-273 0,0 0-343 0,0 0-800 16,-12-1-2545-1</inkml:trace>
  <inkml:trace contextRef="#ctx0" brushRef="#br0" timeOffset="106358.0833">17296 3457 9097 0,'0'0'3137'0,"0"0"-2089"0,0 0-143 16,0 0-201-16,0 0-224 15,29 14 16-15,-9-1-40 0,4-2 96 16,-4 1-80-16,-3-2-192 15,-1 0-32-15,-3 1-24 32,-1-4-24-32,-6 1-56 0,-1-2-48 15,-3 1 48-15,-2 0-47 16,0 5-17-16,-18 6-80 0,-24 13-201 15,4-3-1983-15,3-6-6314 0</inkml:trace>
  <inkml:trace contextRef="#ctx0" brushRef="#br0" timeOffset="107193.1311">17850 3373 8185 0,'0'0'2249'0,"0"0"-1233"31,0 0 472-31,0 0-175 0,7 106-529 16,-7-59-248-16,-11 4-208 0,-5-1-136 15,1-1-112-15,-3-8-16 16,3-2-64-16,1-7-72 16,3-7-672-16,1-10-857 0,2-5-2415 15,3-10-3162 1</inkml:trace>
  <inkml:trace contextRef="#ctx0" brushRef="#br0" timeOffset="108094.1826">17913 3335 4993 0,'0'0'3160'0,"0"0"-1415"31,0 0 55-31,0 0-336 0,0 0-351 16,0 0-281-16,113 54-288 15,-104-36-104-15,-2-2 16 16,-7 2-48-16,0 2 16 15,0 1 112-15,-18-2-280 0,-4-3-16 32,-3 1-96-17,1-8 8-15,3-1-23 16,2-4-57-16,5-2 0 0,3-2 72 0,7 0 8 15,2 0 72-15,2 0-48 0,0 0-56 16,0 0-120-16,0 6-200 31,0 2-272-31,8 3 328 0,6 0 80 31,8-1 0-31,0 0 0 0,5-3 56 0,2-4-97 0,0 0 105 16,2-3-128-16,-2 0 120 0,-3 0 0 16,-3-5-56-1,-5-3 0 1,-3-2 56-16,-5-4 8 0,-6 1 16 31,-2-4-8-31,-2 1-8 0,0 0 8 0,-6 2 120 0,-10 2-128 16,-3 2 56-16,-2 4-56 0,-4 6 0 31,0 0 0-31,3 0-32 15,5 11 32-15,8 4-56 0,4 1-8 16,5 5 64 0,0-3-32-16,9 0 32 15,9-3 0-15,2-2 8 0,5-4-8 0,-1-3 0 31,2-6-240-31,3 0-176 0,0 0-240 16,-2-10-136-16,0-5 112 16,-7-2 312 15,-4 2 304-31,-5-4 64 0,-2 3 48 0,-5 2 128 0,1 4 152 0,-5 4 432 31,2 2 32-31,-2 4-360 0,0 0-144 16,0 0-72-16,0 12-216 15,0 16 64-15,0 8 0 16,0 10 56-1,-2 8-32-15,-5 7 24 0,-4 1-55 0,2 1-41 16,2-3 32 0,1-5-48-16,1-6-8 0,3-9-161 15,2-9-159-15,0-10-392 16,0-9-576-16,0-12-944 15,0-2-2482-15,5-14-799 32</inkml:trace>
  <inkml:trace contextRef="#ctx0" brushRef="#br0" timeOffset="108336.1965">18362 3465 4889 0,'0'0'1816'0,"0"0"-736"15,0 0 320-15,0 0-63 16,0 0-361-16,0 0-272 0,92 73 312 16,-92-52 137-16,0 2-129 31,-5-2-88-31,-12-1-104 0,-3-4-344 15,4-3-328-15,0-5-160 16,8-4-296-16,4-4-864 16,4 0-624-16,0-8-1225 0,6-6-3040 0</inkml:trace>
  <inkml:trace contextRef="#ctx0" brushRef="#br0" timeOffset="108755.2205">18515 3484 3104 0,'0'0'2129'0,"0"0"-41"0,0 0-344 15,0 0-271-15,0 0-217 0,0 0-232 16,0 0-56-1,52 109-207 17,-52-96-305-32,0-7-128 15,0-2-168-15,0-4-64 0,0 0 8 0,0 0-104 0,0-7-376 0,0-11-880 16,5-2-209-16,1-3-15 0,4 1-232 31,1 3 751-31,-1 7 601 16,4 6 224 15,-3 6 136-31,3 0 272 0,-1 12 576 0,0 6-143 0,-1 2 119 15,-6 0 8-15,-1 0-16 0,-3-4-80 0,-2-4-40 32,0-2-71-32,0-4 47 15,0-2-32-15,0-4-104 31,0 0 16-31,0 0-72 0,0 0 56 0,0 0-304 0,0-7-232 0,0-6-24 16,7-5-528-16,4-1-264 31,4-3-400-31,3-9-1137 0,-7 9-2112 16,-1 4-1152-16</inkml:trace>
  <inkml:trace contextRef="#ctx0" brushRef="#br0" timeOffset="108903.2289">18797 3465 3440 0,'0'0'2137'16,"0"0"31"-16,0 0-175 15,0 0-777-15,0 0-656 0,0 0-344 0,84 0-128 16,-65 0-88 0,-4-2-488-16,-1 0-1096 15,-6-2-2529-15</inkml:trace>
  <inkml:trace contextRef="#ctx0" brushRef="#br0" timeOffset="109126.2417">18797 3465 4032 0,'107'-140'2817'0,"-109"144"-1873"16,0 18-384-16,-3 11 849 0,1 6-193 16,-3 5-320-16,2 2-72 15,3-2-40-15,0-6-119 31,2-4-105-31,0-7-32 0,0-10-136 16,0-4-128-16,9-10-96 16,2-3-168-16,9 0-72 0,-2-18-1344 15,-1-1-5154-15</inkml:trace>
  <inkml:trace contextRef="#ctx0" brushRef="#br0" timeOffset="178333.2001">12949 3591 4993 0,'0'0'2264'0,"0"0"-640"16,0 0-71-16,-13 0-241 15,8 0 24 1,0 0-792-16,-1 0-63 0,-2 0-225 0,4 0-32 15,0 0 104-15,-1 0-136 32,1 0-80-32,2 0 64 0,2 0 0 15,0 2-168-15,-2-2 112 0,2 2-120 16,0-2 0-16,-2 3 8 31,-4 1-8-31,2 3 8 0,-3 1 120 0,1 2-72 16,-3-2 8-1,0 3-56-15,0-1-8 0,1 1 0 0,-6 1 32 16,3 2-16-1,-2-1 40-15,-1-2-48 0,1 1 8 32,-2 1-8-32,5-1 32 0,-1 1-40 15,0 0 0-15,0 1 0 16,1 2-8-16,2 0-48 0,-1 2 56 15,3 1 0-15,1-4 0 16,-2-1-8-16,3-2 8 0,-1 0 56 16,-1-2-56 15,1 1-32-31,1-2 32 0,-3 2 56 0,2 0-40 15,-1-1-16-15,-1 0-8 16,3-2 8-16,-3 0 0 16,2 2 8-16,1-3-8 0,0 0 0 15,-1-3 8-15,3 1 16 31,0-1-24-31,2-3 16 0,-2-1 32 16,2 0-48-16,-3 3 0 16,3-2-8-16,0 1 0 15,-2 1 8-15,2 0 8 0,-3 0-8 16,3 1-8-1,-2-1 0 1,-1 4 0-16,2 1 0 0,-3-2 0 16,2-2 8-16,-1-1 0 15,3 0 8-15,0-3-8 0,0 1 0 16,0-1 0-16,0 0-88 0,0 0 32 15,0 0-40 1,0 0 0 0,13-28-232-16,10-1-840 15,-3-7-3441-15</inkml:trace>
  <inkml:trace contextRef="#ctx0" brushRef="#br0" timeOffset="199175.3922">5806 6974 5497 0,'0'-4'2080'16,"0"0"-856"-16,0-2-119 16,0 0-345-1,-3 0 240-15,3 2-520 16,0 1-144-16,0 0 200 0,0-1-16 15,0 2 57-15,0-4 15 16,0 0-48-16,0 0-112 16,0-2-176-16,0 0-160 0,0 0 8 15,0 0-104 1,0-2 0-1,0 1 8-15,0-1 72 0,0-1 0 16,0 1 72-16,0 0 240 16,0 5-16-16,0 1 88 15,0 4 64-15,0 0-104 0,0 0-159 0,0 0-225 16,0 0-40 15,0 4-144-31,0 9 47 0,3 10 97 0,1 6 17 16,0 9 31-16,-2 10 48 15,-2 6-40-15,0 6-8 16,0 2 8-16,0 3-48 0,-2-5 0 15,-2-1-8 1,2-2 8 0,0 0 40-16,-1 1 72 0,0-1 128 0,-1 6-56 15,-1 1-88-15,-1 5-56 16,0-4-40-16,-4 3 64 15,4-3-24-15,-3-3-32 0,0-7 40 32,0-4-56-1,2-2 72-31,1-6-72 0,1 0 0 0,3-1 0 0,2-2 0 0,-2 2 8 15,2 0-8-15,0 4 8 0,0 2-8 16,0 1 0-16,-2-4 0 31,2-4 8-31,-2-5 8 0,2-4-16 16,-3-4 0-1,3-2 8-15,0-4-8 0,0-2 0 32,0-2 8-32,0-4-8 15,0-2 0-15,0-1 0 0,0-4 0 16,0 1 8-16,0-3-8 0,0 0 8 15,0-1-8-15,0 0 0 32,0 5 0-32,0 0 0 0,0 5 0 0,0 6 0 0,0 5-8 0,0-2 8 15,0 4 8 1,0-4 0-1,0 0 0-15,0-5-8 0,0-3-8 0,0-2 8 16,0-1 0 15,0-1 8-31,0-4-8 0,0 3 0 0,0 2 0 0,0-2-8 0,0 4-64 31,0-2 72-31,3 2-16 16,-3-2-40-16,2 0-16 16,2 0 64-16,-2-3-56 0,1-2 8 15,-1-3 56 1,-2 0-8-16,0-4 0 15,0 3 8-15,0-3 8 16,0 0 40-16,0 0 8 16,0 0 16-16,0 0-72 0,0-7-176 15,-2-20-1225-15,-3 2-1495 16,-1-1-6466-16</inkml:trace>
  <inkml:trace contextRef="#ctx0" brushRef="#br0" timeOffset="199768.4261">5482 8986 2736 0,'0'0'1720'0,"0"0"-263"16,0 0 695-16,0 0 65 0,0 0 15 16,-17 0-319-16,14 0-121 15,0 0-320-15,1 0-167 0,0 0-225 31,2 0-120-31,0 0-336 0,0 0-144 0,0 0-152 0,0 0-232 16,0 0-96-16,0 0-56 16,0 0-88-16,0 0-32 15,7 11 96-15,9 8 80 0,2 1 56 31,3 4-8-15,4 4 32-16,4 2-72 0,0 2 0 0,2 2 40 16,1-2-40-16,-6-2 40 15,1-2-48-15,-4-3 24 0,-2-6-24 16,-2-2 0-16,-7-5 0 0,0-2 0 15,-1-4 8 1,-4-2-8 15,-3-4 8-31,-2 0-8 0,-2 0 64 0,2 0-64 0,-2 0 88 16,2 0 176-16,4-17 200 0,0-7-191 15,5-8-17 1,5-8-88 0,1-10-72-16,10-8-96 0,23-39-120 31,-6 10-1321-31,-9 10-3264 0</inkml:trace>
  <inkml:trace contextRef="#ctx0" brushRef="#br0" timeOffset="209752.9972">7832 13523 6081 0,'0'0'3897'0,"0"0"-3001"32,0 0-216-32,0 0 136 15,0 0 288-15,0 0-63 0,0 0-313 16,0-84-120-16,0 68 288 0,0 1-120 31,0-2-232-31,0-2-216 0,6-2-64 0,4-5-15 16,5-4-73-1,8-4 0-15,4-6-40 16,6-1-8-16,3-3 88 0,4 2-40 15,-2 2 24-15,2 2-88 16,-5 2 56 0,4 0-16-16,-4 2-48 0,5-2 56 15,2-2-160-15,8-4 0 16,3-5 8-16,0 3 0 15,3 0 48-15,0 4-56 0,-4 6 0 16,-4 4 0-16,-1 3 0 16,0 6-56 15,0 1 48-31,1-1 8 0,0 3-8 0,1 3-8 15,2-3 16-15,2 0-16 16,3-1 16-16,2 2 0 0,-3 0 0 31,1 4-8-31,-4 0 8 31,-1 3 0-31,-5 2 0 0,0 2-8 0,-4 2 8 0,-3 3-8 16,1 1 8-16,1 0 8 0,-1 0 48 16,0 0-48-16,0 0 0 15,0 0 40-15,-1 5-48 16,5 1 0-16,-2 2 0 0,0 2 0 0,3 0 16 31,1 1-8-15,-1 0-8-16,2 0 0 0,2-1 8 0,0 0 48 15,0-1-40-15,0-1 24 16,-1 2-40-16,4 1 0 15,-2 1-8-15,-4 0 72 16,-3 0-128 0,-3-1 40-16,-4 1 24 0,-1 3 0 15,-2-3 0-15,-4-2 0 0,-2 2 0 16,0-2 88-16,-2-2-88 15,-2 2 48-15,0-1-88 16,-4-2 40-16,-1 1-48 0,-1 2-8 31,-5-2 0-15,2 0 56-16,-1 2 0 15,1 0 40-15,1 0-40 0,1 0 0 0,2 1 8 16,0-1-8-16,1 3-8 0,4-1 0 31,-3 3-88-31,3-2 88 16,-2 4-40-1,2-1 0 1,0 1 48-16,-4 1-8 0,4 1 8 0,-5 1-8 0,1 0-88 16,-1 2 80-16,3 0 8 0,-4 0 8 15,3 2-8-15,3-2 8 16,-5-2 0-1,6 2 0 17,-1 2 0-32,-4-2-8 0,1 3 16 0,-5-3-16 0,1-3-32 0,-3 2 40 15,-1-1-16-15,1 2 16 16,1 0 8-1,-1 2 72 1,1 0-64 15,-1-3-8-31,-2-2 8 0,-4-5-8 0,2-2 48 16,-5-4-48-16,3 2 0 0,-1 2-8 0,1 0 8 15,2 4 40-15,0 2 8 16,-1 0-48-16,2 0 40 0,-4 0 104 16,1-4-136-16,-3 0 80 0,4 0-40 15,-4-1-48 16,0-1 128-31,3-1-128 0,-5 6 0 0,2 0-8 16,-4 6 8 0,0 3 160-16,0 2-72 15,0 0-40-15,0 3-16 0,0-4-32 0,0 1 56 16,-4-2-8-16,-3 2-40 15,1-2-8 1,-1 2 0-16,-2 3 0 16,0 2 0-16,-2 2 40 15,0 1-48-15,0-1 0 0,-1 1 8 16,1-7 8-16,-2-1 32 0,2-4-48 15,0-4 0 1,0-2 0 0,1-4 64-16,0 0-56 0,-4 0 56 15,1 3-64-15,-8 2-32 16,-1 5 32-16,-2 2 128 15,-1 1-56-15,-1-1-24 0,-1 0-48 16,3-2-40-16,1-2 32 0,1 0 8 16,-1 0 0 15,2 1 96-16,0 2-96-15,-3-1-88 0,-1 4 88 0,-4 2 8 0,-4 5-8 0,-3 3 48 16,1 0-40-16,-5-1-8 16,2 4 48-16,0-3-120 15,0-4 32 1,5-2 40-1,-1-2 48-15,3-3-32 0,-2-2-16 0,-1 4-8 16,-6-1 8-16,-2 2 0 16,-8 0 8-16,-3 0 0 15,0-2-8-15,-1-2 8 0,1-4 56 31,4-1-64-15,-3-4 96-16,4-3-96 0,-6-4 0 0,-4 0 0 16,-7-4 88-16,-3-3-40 15,-7-2 72-15,0-1-112 16,1 0 40-1,3 0-40-15,4 0-8 16,5 0 8-16,2 0 8 31,2 2 64-31,2-2 16 0,-2 0-40 0,1 0 88 0,-1 0-31 0,0 0-57 16,-5-3-48-16,1-7 0 15,2-1-8-15,2-3 0 0,6 0 0 16,4 0 8 0,5 2-8-1,3-3 0 1,2 6-64-16,5-3 56 15,0 2 0-15,1 2 8 0,3-3 8 0,0 2 0 0,-2-3 56 16,0-1-64-16,0-3-24 0,-2-1 8 31,0-4-32-31,3 2 48 16,1-4-16 15,2 6 16-31,-2 0-97 0,2 3-31 0,-2 3 120 0,2 0-32 0,-2 3 32 0,3-2 8 31,-1 0 8-31,1-3-8 16,-1-4 0-16,-2-5-56 15,-2-2-40-15,2-4 80 32,2-2 8-32,2 0-40 0,6 0 40 0,1 2-80 0,1-3 88 15,5 3 8 1,-1-4 0-16,1 1-8 0,3-7 8 15,1-5-8-15,0-6 0 16,2-3-8-16,3-7 8 0,1-3 0 16,2 2 0-1,-2-1-88-15,2 3 88 0,-2 4 16 16,-2 3-16-1,-1 4-8-15,0 4-144 16,1 6 16-16,2 4 40 0,-1 3-8 16,3 4-96-16,0 2 8 15,0 2 72-15,0 0-64 31,7 5 8-31,0-2 56 0,2 1 16 16,-3 2 40-16,-1-2 56 0,-1 2-88 16,4-3 96-16,-4 0-48 15,2-3-72-15,1 0 0 0,-3-3-80 16,0 1-64-16,2 2 88 0,-2-2-32 47,-2 0 208-47,0 0 0 0,-2 0-8 0,0-1-128 15,3 2-16-15,-3 2-72 0,2 8 56 16,-2 1 88-16,0 8-8 15,0 2 80-15,0 0 8 0,0 2-64 32,0 0-48-32,2 0-121 15,-2 0-711-15,0 0-2833 16,-7 0-6417-16</inkml:trace>
  <inkml:trace contextRef="#ctx0" brushRef="#br0" timeOffset="212014.1265">9072 10889 2496 0,'0'0'12043'16,"0"0"-9443"-16,0 0-1832 15,-4 23 121-15,-10 18 143 0,-7 15-136 16,-5 16-456-16,-5 6-224 15,-3 0-72 1,6-12-64-16,3-12-80 16,9-15 48-16,7-17-40 0,5-12 0 15,4-8-8-15,0-2-40 16,0 0-32-16,0-14-168 0,11-20 64 15,11-20 80 17,10-17-72-32,-1-8-144 0,2-8-16 15,-2 5 88-15,-4 10 72 0,-10 13 168 16,-3 18 144-16,-6 11 384 0,-5 10 128 15,-1 9 0-15,-2 7-24 16,0 4-272-16,0 0-312 31,0 0-48-31,5 21-296 0,4 12 208 16,-2 17 88-16,1 8 48 15,-3 9 40-15,0 0-16 0,-1-6-24 16,-2-7 0-16,0-12-48 16,1-11-8-16,-3-14-136 31,0-7 16-16,0-6 128-15,-7-4 120 0,-13 0-120 0,-5-5-16 16,-4-12 8-16,-2-5-40 0,4-2 40 16,4 1 0-16,11 2 8 0,1 8-64 15,8 4 8 1,3 5-56 15,0 2-72-31,18 0-48 0,9-1 184 0,5-2-144 0,6-1-128 16,-5 0 104-16,0 0-8 0,-4 2-112 0,-5 1 160 15,-6 0 80 1,-5 3 96-1,-5 0-112-15,-4 0 32 16,2 0 80-16,-1 13 120 31,1 10 176-31,-4 7 96 16,-2 10-32-16,0 7-96 0,0 5-128 0,0 2-48 0,-2-6-88 0,0-4-80 31,0-7-224-31,2-6-224 0,0-9-160 16,0-10-536-16,0-12-1001 31,0 0-1752-31,0-4-1488 0</inkml:trace>
  <inkml:trace contextRef="#ctx0" brushRef="#br0" timeOffset="212336.1449">9326 11055 5025 0,'0'0'3880'0,"0"0"-2247"16,0 0 631-16,0 0-399 0,0 0-961 15,0 0-72-15,29-8-280 32,-19 6-352-32,2 2-8 0,1 0-112 0,-4 0-32 15,0 0-40-15,-2 0 112 16,-3 4 32-16,-2 4 192 0,-2 4 24 15,2 1-15-15,-2 8 15 16,0 5-80-16,0 2-80 31,0 4-96-31,-6 0-112 0,-8-2-584 16,-3 1-1017-16,3-10-2176 0,3-6-2344 15</inkml:trace>
  <inkml:trace contextRef="#ctx0" brushRef="#br0" timeOffset="212863.1751">9512 11015 6465 0,'0'0'3953'0,"0"0"-2249"0,0 0 176 0,0 0-487 0,0 0-817 15,0 0-472-15,-1 58 800 0,1-13-200 16,0 10-8-16,0 4-207 31,-3 1-121-31,-1-2-192 0,2-7-40 31,0-2-24-31,0-6-64 0,2-8-48 0,-4-7-144 16,4-8-480-16,-2-6-537 0,-2-14-943 16,-3 0-2497-16,3-7-5793 0</inkml:trace>
  <inkml:trace contextRef="#ctx0" brushRef="#br0" timeOffset="213133.1905">9500 10993 6833 0,'0'0'4153'16,"0"0"-3001"-16,0 0 144 31,0 0-271-31,0 0-345 0,0 0-384 0,133-36-136 0,-104 43-104 0,-4 11 64 31,-4 7 32-31,-2 3 72 16,-11 2 40-16,-6 0 232 0,-2 0-96 16,0-4-16-16,-19-2-72 31,-8-2-104-31,-4-5-208 0,-14-6-344 0,5-4-2000 15,9-7-6938-15</inkml:trace>
  <inkml:trace contextRef="#ctx0" brushRef="#br0" timeOffset="214894.2913">8154 13299 4841 0,'0'0'8137'0,"0"0"-5808"32,0 0-1137-32,0 0 72 15,0 0-416-15,0 0-535 0,0 0 231 16,0 96 184-16,-2-52-168 15,-7 0-232-15,-3-5-120 0,3-9-32 0,3-10-48 16,4-8-16-16,0-9-64 16,2-3 8-1,0 0 8 1,0 0 16-16,0-14 136 0,0-15-64 15,10-12-80-15,6-9-24 16,2 0-48-16,0 2-32 0,-1 12-112 16,-3 8 144-1,-3 12-56 16,-7 7 40-31,1 8-88 0,-1 1 16 0,0 0-136 0,4 0 64 0,0 1 48 16,1 14 112-16,1 3 16 16,-4 5-16-16,-2 6-8 0,-4 1-8 31,0-2-32-16,0-4-80 1,0-7-88-16,0-6 40 0,0-7-104 0,0-1-40 16,0-3 176-16,0 0 0 0,0 0-128 0,3-15 24 15,5-5 56-15,4-2-8 31,1 0 48-31,1 4-48 16,-3 8 127 15,-1 4-23-31,0 6-72 0,-1 0-8 0,-1 10 120 0,-3 10 48 0,-1 0 8 16,-2 2-16-16,3-3-208 0,-3-7-728 15,7-12-1680 1,0 0-2257 0,-3-5-385-16</inkml:trace>
  <inkml:trace contextRef="#ctx0" brushRef="#br0" timeOffset="215140.3053">8428 13325 4520 0,'0'0'4673'0,"0"0"-2032"0,0 0-72 0,0 0-361 16,0 0-1344 0,0-3-792-16,0 22-64 0,0 5 80 15,0 0-16-15,4-4-64 0,3-4-8 31,1-6-104-31,2-8-392 0,-2-2-88 0,1 0-16 16,1-14 120 0,0-6-360-16,-1 0 336 15,1 2-105 1,-6 6 177-16,0 2 376 0,-1 6 48 0,-1 4-40 15,-1 0 48 17,-1 0 72-32,3 4 248 0,-1 8 304 0,2 4-239 15,1 0-249-15,2-4-136 16,0 0-232-16,1-4-1305 15,-3-6-3464-15</inkml:trace>
  <inkml:trace contextRef="#ctx0" brushRef="#br0" timeOffset="215331.3163">8428 13325 9690 0,'127'-38'2072'16,"-123"29"-920"0,12-3 345-16,4 1-889 0,4-1-352 15,1 0-152 16,0 2-104-31,-2 3-328 0,0 0-801 0,-5 1-335 16,-11-1-1657-16,-3 6-895 16,-4-3 1471-16</inkml:trace>
  <inkml:trace contextRef="#ctx0" brushRef="#br0" timeOffset="215496.3257">8677 13161 1280 0,'0'0'2472'0,"0"0"-199"0,0 0-65 0,0 0 217 0,0 0 279 16,0 0-815-16,-53-34-689 0,53 34-560 0,0 13-464 15,0 9 0-15,0 5 72 16,0 3-176-16,2-2 24 15,9 2-40-15,0-6-56 0,1-3-736 32,10-6-776-32,-4-7-1145 0,-1-6-2896 15</inkml:trace>
  <inkml:trace contextRef="#ctx0" brushRef="#br0" timeOffset="215862.3466">8800 13157 5697 0,'0'0'2416'0,"0"0"-215"0,0 0 191 15,0 0-703-15,0 0-385 16,0 0-264-16,0 0-776 0,0 0-136 16,-50 54-128-1,50-24 56 1,0-5 120-1,0-4-176-15,0-7 0 0,7-6-16 0,2-3-88 0,0-5-392 16,2 0-296 0,1-9 152-16,-2-11-96 0,1-6-513 15,1-2 49-15,-6 2 656 16,-3 1 392-1,-1 11 152-15,-2 5 656 32,0 6 928-32,0 3-423 0,2 0-913 15,2 12-192-15,2 11 128 0,0 2-184 0,0-2-152 16,5-3-1201-16,-1-6-1767 15,-1-8-3938-15</inkml:trace>
  <inkml:trace contextRef="#ctx0" brushRef="#br0" timeOffset="216190.3654">8800 13157 5857 0,'118'-30'3312'0,"-118"30"-1079"16,0 0 199-16,0 3-1431 0,2 15-657 16,3 6 336-16,1 2-192 15,-2 3-248 1,1-5-104-16,0-6-136 0,-3-6-8 0,0-6-312 15,-2-6-184 1,0 0 224-16,0-4 200 16,0-15-592-16,0-6 80 15,0-3 87-15,4 0 153 0,-1 2 216 16,1 3 128-16,0 7 8 15,3 6 64-15,0 6-56 16,0 4 152 0,-1 0-88-16,3 7-16 0,-2 9 128 15,-2 1-32-15,1 5-152 0,-2 3-432 16,-1-5-1016-16,-1-6-3393 15</inkml:trace>
  <inkml:trace contextRef="#ctx0" brushRef="#br0" timeOffset="216340.374">9051 13165 1120 0,'0'0'10130'0,"0"0"-8498"0,0 0-536 31,0 0-95-31,0 0-385 16,0 0-416-16,0 0-192 15,141-82-8-15,-110 71-552 0,1 5-769 16,-9 4-1647-16,-7 0-3386 0</inkml:trace>
  <inkml:trace contextRef="#ctx0" brushRef="#br0" timeOffset="216598.3887">9185 12978 984 0,'0'0'6473'0,"0"0"-3624"15,0 0 119-15,0 0-983 16,0 0-793-1,0 0-992 1,-21 38-192-16,21-4 112 0,0 2 64 16,0 3-16-16,8-3 88 0,0-4 56 15,4-4-200-15,-1-6-40 16,0-6-72-16,-2-4 16 0,-2-11 16 0,2-1-32 31,11-29-392-15,-3-11-408-16,-1-9-3937 0</inkml:trace>
  <inkml:trace contextRef="#ctx0" brushRef="#br0" timeOffset="218112.4753">9885 12711 8969 0,'0'0'2657'0,"0"0"-2169"16,0 0 392-16,0 0 345 0,0 0-505 31,23 103-312-31,-19-81-248 15,-2-2-8-15,0-8-8 0,-2-4-40 16,2-2-104-16,-2-6 16 0,0 0 120 16,0 0 184-16,2 0 120 15,2-12-24 1,6-11-248-1,3-1-120-15,3-3-40 0,1 0-8 0,2 5-24 16,-3 7 24 0,-1 2 0-1,-4 12-48-15,0 1-168 0,-2 0 16 0,-3 11 144 0,1 7 56 31,-5 4 128-31,0-4 0 16,-2-3-8-16,0-8-72 0,0-2 8 16,0-5-48-16,2 0 80 0,4-8-72 15,-2-12-16 1,0-5-136-16,-2 0-16 0,3 4-24 47,-3 9 168-47,-2 6-8 0,2 6-80 15,-2 0-304-15,2 11-120 16,3 6 408-16,-2 1 32 0,1 0-16 15,0-1 48 1,1-4-480-16,-1-2-392 0,2-4-529 16,2-2 473-16,-2 0 432 0,1-1 288 15,-1 3 176-15,1 2 16 16,-2-4 64-16,-1 1 0 0,-1-3 64 0,-3 0-8 15,2-1 16-15,0-2-64 16,0 0 0 0,4-5-8-1,1-9 136-15,3-7-72 0,0 0-64 16,-3 3-80-16,0 4 80 15,-2 7 16-15,-5 5 32 0,2 2 416 0,0 0 96 16,0 2-184-16,2 9 568 31,1 3-231-31,1 3-457 16,-1-3-120-16,-2 2-136 0,-1-5-1329 15,-2-2-4208-15</inkml:trace>
  <inkml:trace contextRef="#ctx0" brushRef="#br0" timeOffset="218336.4881">10302 12719 6385 0,'0'0'1952'31,"0"0"-1024"-31,0 0-39 32,0 0-569-32,0 0-232 0,0 0-72 0,58-1 40 0,-54 1-56 0,0-3-48 15,-1-1-416-15,-3 1-449 16,0-3-511-16,0 0-448 15,0 1-441-15</inkml:trace>
  <inkml:trace contextRef="#ctx0" brushRef="#br0" timeOffset="218593.5028">10302 12719 4825 0,'44'-72'2448'0,"-44"72"-1152"0,0 0-127 15,0 0-545-15,-2 0-520 16,2 11 96-1,0 0 248-15,-2 5 64 0,2 5 48 0,0 1 152 0,0 3-224 32,0 4-104-32,0-2-224 0,0 3-112 15,0-3 89-15,0-4-137 16,6-4 0 15,1-5-72-31,6-10-465 0,-2-4-1399 0,1 0-4986 0</inkml:trace>
  <inkml:trace contextRef="#ctx0" brushRef="#br0" timeOffset="219096.5316">10493 12741 6953 0,'0'0'3249'16,"0"0"-881"0,0 0-415-16,0 0-985 0,0 0-648 0,0 0-304 15,0 0 0 1,-18 98-16-1,18-84 0-15,0-3 0 16,10-5 0-16,-4-4-200 0,3-2-184 16,-1 0-280-16,0-14 208 15,0-5-449-15,-1-2-39 0,-3 0 400 16,0 6 360-16,-4 6 184 31,0 5 104-15,0 4 824-16,0 0-376 0,3 0-552 0,0 4 56 15,1 6 120-15,0 1 64 0,1-3-240 16,1-2-344-16,6-6-1000 15,-1 0-592-15,-1 0-2145 0</inkml:trace>
  <inkml:trace contextRef="#ctx0" brushRef="#br0" timeOffset="219624.5618">10493 12741 1800 0,'136'27'4185'0,"-136"-27"-1969"15,0 1-199-15,0 9-361 0,0 2-360 0,0 0-760 16,0-1-175 0,0-6-177-16,0-1-120 0,0-4-64 15,0 0-40 1,0 0-273-16,0-9-399 15,2-9-352-15,7-2 288 16,-2 0 184-16,2 1 224 0,-1 7 8 16,0 5-104-1,-4 3-25-15,0 4-1039 16,-2 0 128-16,1 0-305 31,-3 0-7-31,0 0-512 0,2 0 1657 0,0 0 567 16,0 0 2367-16,2 0-599 0,4 0 145 0,-2 0-1 31,3 0-407-31,3 0-385 0,-2-6-608 15,3 1-280-15,3-1-48 32,2 0-184-32,-2 2-56 0,1-2-696 0,-3 4-432 0,-5 1-601 15,-5-2 273-15,-4 3 472 31,0-2 95-31,0 2 945 0,-10-2 416 16,-2 2 577-16,-4-2 7 16,3-1 8 15,-1 2 64-31,4 0 89 0,1 1-49 0,4 0-40 0,3 0 240 0,2 0-559 15,0 2-537 1,0 19-104-16,0 3 80 16,0 2 96-16,0 2 0 0,0-3-120 15,2-3 16-15,5-6-104 31,0-4-64-31,-1-5-16 0,3-1-144 16,-2-6-696-16,0 0-1521 16,-3 0-5625-16</inkml:trace>
  <inkml:trace contextRef="#ctx0" brushRef="#br0" timeOffset="220677.6221">10373 13912 10562 0,'0'0'4033'0,"0"0"-3617"16,0 0 136-16,0 0 832 0,0 0-536 15,0 0-512-15,4 112-80 32,-4-91-88-32,0-7-160 0,0-7 96 15,0-2-104-15,0-5 0 16,0 0 57-16,2 0-41 15,0-6-16-15,2-10-49 0,4-6-15 0,-1-3 56 16,1 7-8 0,-3 6-40-1,1 6-16-15,-1 6-96 0,0 0-80 16,1 8 144-16,3 7 104 15,0 1 0 1,0-2 0-16,0-6-176 0,-1-4-360 0,4-4-328 0,1 0-72 31,1-12 128-31,-1-10-25 16,1-4-247-16,-3 3 312 0,-3 5 440 15,-4 7 256-15,1 7 72 16,-2 4-152 0,-3 1 152-16,0 20 744 0,2 3-200 0,0-2-136 31,0-3-192-31,3-5-160 15,1-3 8-15,-2-5-64 0,3-6-72 16,0 0 72-16,2-2 0 16,2-14 0-16,3-2-48 0,-7 2-56 31,3 0-72-31,-3 6-104 15,-2 3-152-15,-3 3 112 16,-2 4 216-16,2 0 40 0,-2 0-40 16,0 0 104-16,0 0 0 15,2 0 8-15,0 0-16 0,5 0 8 16,-3 0-336-1,-2 3-2689-15</inkml:trace>
  <inkml:trace contextRef="#ctx0" brushRef="#br0" timeOffset="220844.6316">10699 13893 7193 0,'0'0'3017'0,"0"0"-1785"15,0 0 32-15,0 0-712 0,0 0 32 16,60-35-448-16,-47 29-136 0,-3-2-360 15,-5 0-1504-15,0 2-2801 0</inkml:trace>
  <inkml:trace contextRef="#ctx0" brushRef="#br0" timeOffset="221013.6413">10699 13893 4136 0,'48'-109'3281'0,"-48"109"-1200"16,0 0-753-16,0 10-600 31,0 12 320-31,0 8 360 31,0 4-351-31,0 2-505 16,0-4-312-16,6-6-128 0,0-3-112 0,11-9-1120 0,-4-6-1465 16,1-6-3360-16</inkml:trace>
  <inkml:trace contextRef="#ctx0" brushRef="#br0" timeOffset="221545.6717">10959 13843 1032 0,'0'0'7601'0,"0"0"-5224"16,0 0-913 0,0 0-128-16,0 0-511 0,-71 101-65 0,69-74-160 0,2-5-416 15,0-6-144 1,0-4-40-16,2-6 0 15,6-5-16 1,1-1-120-16,5 0-144 0,-1-14 168 16,-1-9-200-16,3-3-112 31,-2 0 240-31,-2-1-96 0,-2 8 160 0,-5 4 112 0,-1 9 8 0,-3 6 504 15,0 0 248-15,0 0-464 32,0 17-112-32,0 1 152 0,0-1-176 15,0 0-32-15,0-6-120 16,4-4-488-1,1-5-880-15,-1-2-1009 0,1 0 113 0,-1-14 823 32,3-6-431-32,-3 0 560 15,0-1 1232-15,1 6 80 0,0 2 680 16,-1 9 232-16,-2 4 128 0,0 0-32 15,-2 8 825 17,0 10-521-32,3 0-352 0,-3 0-312 0,2-4-415 15,0-5-233-15,2-9-641 16,2 0-1343-16,1-12-529 0,3-11 361 15,-2-1-2649-15</inkml:trace>
  <inkml:trace contextRef="#ctx0" brushRef="#br0" timeOffset="221818.6873">11081 13840 5297 0,'0'0'5665'0,"0"0"-5001"16,0 0 440-16,0 0 24 15,0 0-447-15,0 0-321 0,130-32-208 31,-99 20-24-15,-5-4-128-16,-1 2-32 0,-6-2-1048 0,-7 0-1209 16,-5 6-2416-16,-7 2-136 0</inkml:trace>
  <inkml:trace contextRef="#ctx0" brushRef="#br0" timeOffset="221994.6974">11266 13697 1840 0,'0'0'3977'0,"0"0"-1561"0,0 0-183 0,0 0-1105 0,0 0-384 0,-11 65 176 0,11-33-352 16,0 2-263-1,0 0-1-15,0-3-32 0,0-8-144 16,0-2-32 0,0-6-96-16,0 2-336 31,7-5-1689-31,-6-2-2584 0</inkml:trace>
  <inkml:trace contextRef="#ctx0" brushRef="#br0" timeOffset="223047.7576">9216 14855 6385 0,'0'0'4737'0,"0"0"-3281"0,0 0-792 15,0 0-104-15,0 0 9 16,0 0 111-16,0 0-72 15,0 0-288-15,0 0-192 16,52 100-56 0,-50-92 40-16,-1-2-48 15,-1-6-56-15,3 0 48 0,-3 0 168 16,0-6-112-16,2-16-8 15,6-8 40-15,-2-9-144 0,5 2-64 16,1 1-72-16,-2 8 128 16,-1 9 8 15,-2 12 0-31,0 7-32 0,-1 0-64 0,1 7 96 0,2 15 248 15,0 5 136-15,0 3-160 16,-5-2-128-16,3-4-96 16,-3-8 144-16,-1-6-144 15,6-8-152-15,-5-2-424 31,2 0 96-31,3-20 80 0,3-8 128 0,-1-6-320 16,3 0-368-16,-4 5 79 0,3 10 249 16,-3 9 296-16,-1 10-280 15,-3 0 232 1,-2 10 384-16,4 9 152 15,-6 2 208 17,2 0 88-32,3-4-216 0,-3-5-176 0,2-2-56 0,4-6-8 0,-1-4-120 15,-1 0-192-15,1-2-24 16,1-12-96-1,-2-5-240-15,-1 4-921 16,2-3 209-16,-2 3 824 0,1 4 360 31,1 1 208-31,3 2 40 0,-4 3-32 0,1 4 112 16,1 1-120-16,-6 0 0 0,0 0 0 31,-4 0-856-31,0 4-1753 0</inkml:trace>
  <inkml:trace contextRef="#ctx0" brushRef="#br0" timeOffset="223153.7637">9689 14724 880 0,'0'0'4945'0,"0"0"-4241"0,0 0-256 0,0 0 384 0,0 0-400 0,0 0-216 16,94-31-160-1,-75 18-56-15,-3 4-1200 0,-10 0-1673 0</inkml:trace>
  <inkml:trace contextRef="#ctx0" brushRef="#br0" timeOffset="223322.7733">9689 14724 3792 0,'84'-113'2497'16,"-91"114"-1041"-16,1 17-520 0,-1 9-328 15,1 5 161-15,6-3-385 16,0 2-216 15,0-8-168-31,11-2-752 16,6-6-1193-16,-1-9-1151 0</inkml:trace>
  <inkml:trace contextRef="#ctx0" brushRef="#br0" timeOffset="223912.8071">9887 14640 4656 0,'0'0'3185'0,"0"0"-624"16,0 0-505-16,0 0-680 16,0 0-1007-16,0 0-257 0,-13 78 24 15,13-51-56-15,8-6-16 16,3-4-64-1,1-5-16-15,-3-8-96 16,1-4-337-16,0 0-367 16,-1-2 96-16,-1-16 56 0,2-2-136 0,1-5-616 15,-3 2-105 1,4 1 393-16,-1 4-48 15,-2 4-121 1,-3 4 833-16,-4 3 464 0,1 7 761 16,-3 0 463-16,0 0 416 15,0 0-232-15,0 4-351 0,0 10 31 16,0 2-472-16,5 1-336 0,3 1-184 31,3-3-88-31,1-2-8 31,1-5-80-31,-1-6-712 0,-4-2-208 0,1 0-41 0,-1-8 57 16,0-10-72-16,-4-2 32 15,0-2 528-15,1 1 264 0,-3 2-88 32,0 2 104-32,-2 3 216 15,0 4 264 1,0 6 240-16,0 3 616 0,0 1-144 0,0 0 8 15,0 0-375-15,0 0-49 16,0 3-352-16,0 8 56 0,-2-2-88 16,2-3-168-1,0 1-8-15,0-3-544 16,0-4 144-16,0 0 63 31,0 0-375-31,0 0-696 0,0 0-928 0</inkml:trace>
  <inkml:trace contextRef="#ctx0" brushRef="#br0" timeOffset="224992.8689">10149 14604 928 0,'0'0'2440'15,"0"0"-983"-15,0 0-569 16,0 0 280-16,0 0 288 0,0 0-215 31,0 0-361-15,0-2-208-16,0 2-8 0,0 0 24 15,0 5-432-15,0 4-144 0,0 4 32 16,8 1-8-16,-4-3-56 16,2 0-80-16,1-5 8 0,0-3-8 31,-2 0 8-31,-1-3-8 31,-2 0-8-31,0 0-176 0,0-11-24 0,1-4-16 0,-3-3-216 0,0-1-168 16,0 1 104-16,0 2 80 15,0 4 256-15,0 4 168 16,0 4 120-1,0 4 24-15,0 0-144 32,0 0-208-32,0 0 8 0,0 2 200 0,0 11 144 0,0 0 176 0,0 1-120 15,0 2 88 1,0-1-56-16,1-1-104 15,5 0-120 1,1-3 0-16,-1-2 0 0,3-3-8 16,0-6-296-1,0 0-432-15,0 0-120 0,-3-3 359 0,-2-11-215 16,-1 0-80-16,-3-2 208 31,3 1 216-31,-3 1 360 0,0 3 0 16,0 4 240-16,0 2-32 15,2 4-128-15,-2 1-80 31,2 0 56-31,0 0 488 0,0 11 512 16,0 3-303-16,1 2 55 16,1-1-448-16,-2-2-232 0,2 0-88 15,-2-7-40-15,4-3-416 16,-2 0-688-16,-2-3-793 0,3 0 153 15,-5-5-913 1</inkml:trace>
  <inkml:trace contextRef="#ctx0" brushRef="#br0" timeOffset="225147.8777">10325 14558 4400 0,'0'0'2217'15,"0"0"-481"-15,0 0-663 16,0 0-153-16,0 0-480 15,0 0-248-15,0 0-192 0,116-31-472 16,-95 14-1809-16,-6 4-3936 16</inkml:trace>
  <inkml:trace contextRef="#ctx0" brushRef="#br0" timeOffset="225324.8879">10325 14558 8969 0,'90'-69'1497'0,"-90"98"-585"15,0 7 600-15,0 4-416 31,0-4-367-15,4-5-401-16,4-9-104 0,0-8-144 0,-2-6-24 16,3-6-56-16,1-2-576 0,-3-13-1497 15,-1-4-3224-15</inkml:trace>
  <inkml:trace contextRef="#ctx0" brushRef="#br0" timeOffset="226496.9549">7946 14349 6969 0,'0'0'3169'15,"0"0"-2161"-15,0 0 144 0,0 0 689 16,0 0-689-16,54 137-384 0,-41-90-408 15,-2-6-160-15,-2-4-184 16,0-9 40 0,-5-13-48-1,2-4 8-15,-6-10 32 0,0-1-40 16,0 0 192-16,0 0 128 15,0-15-104-15,0-9-224 0,-4-9 96 16,4-3-88-16,0-2 40 16,0 2-40-1,0 4 0 1,8 10-8-16,0 10 0 0,-1 8-8 15,3 4-136-15,0 2 72 16,3 21 24-16,1 2 64 0,-3 5-16 0,-2 0 0 16,0-6 96-16,-2-6-88 15,-1-5 0 1,-2-9-8-1,1-4-80-15,0 0-280 0,2-9 104 16,1-15 72-16,5-8 176 16,-1-2-136-16,1 4-224 15,1 6 272-15,-3 12 0 0,-1 8 24 0,4 4-32 31,-1 8-56-15,3 13 144-16,-1 4-16 0,-1 1 16 0,-1-4 32 16,-1-5 40-16,-3-6-56 15,-3-3 56-15,1-6-120 16,-5-2 24-16,0 0-320 0,0-10 120 31,1-12 232-15,-1-3-32-16,0 0 40 0,1 0 8 0,-3 8-8 15,0 7 0-15,2 4-8 16,-2 6-32-16,0 0 40 0,2 0-232 15,2 0 232-15,1 8 64 32,-1 3 24-32,0-3-24 0,-2 1-64 15,4-1 8 1,-2 0-56-16,-2-4-1113 0,-2 0-2751 15,2-4-5682-15</inkml:trace>
  <inkml:trace contextRef="#ctx0" brushRef="#br0" timeOffset="226840.9746">8441 14322 1816 0,'0'0'6585'16,"0"0"-4440"-16,0 0-1065 0,0 0 72 0,0 0-488 31,0 0-656-31,0 0 136 15,0 0 72-15,49-26 65 0,-24 16-57 16,-4-3-80-16,0 4-136 16,-6-2 144-1,-3 4-152-15,-6-2-112 16,-4 4-473-16,-2-4-255 0,0 4-216 0,0 1-728 0,0 1-961 31,-2 3 145-31,-9 0 935 16,4 0-311-16</inkml:trace>
  <inkml:trace contextRef="#ctx0" brushRef="#br0" timeOffset="227135.9914">8441 14322 1880 0,'85'-108'2496'15,"-85"108"-1455"-15,0 0-409 16,0 0 464-16,-2 0 8 0,2 0-272 15,0 0-135-15,0 0-73 16,0 0-336 0,0 5-208-16,0 9-8 15,0 8 112-15,0 5 48 0,0 5-24 16,6 0 128-16,0-1-80 15,2 0 16-15,-4-5-96 0,3-4 16 0,-5-6-88 32,2-4-96-17,-2-6-8-15,-2-5 64 0,2-1-56 0,1 0-16 16,-1 0-656-16,10-13-1096 15,-4-5-873-15,1-1-3000 16</inkml:trace>
  <inkml:trace contextRef="#ctx0" brushRef="#br0" timeOffset="227579.0168">8721 14279 5169 0,'0'0'2736'16,"0"0"-799"-16,0 0 55 0,0 0 0 16,0 0-535-16,0 0-665 15,0 0-296-15,-44 23-312 16,42 7-176-1,2 2 120-15,0-6-128 16,0-6-8-16,0-4 0 0,2-8-112 16,7-3 56-16,0-5-288 15,0 0-152-15,2-6-24 0,0-15 40 16,0-2-88-1,-2-7-633 1,-2 1-351-16,-3 1 464 0,-4 5 104 31,0 5 992-31,0 9 392 0,0 4 824 0,0 5 296 0,0 0-624 16,0 0-840-16,5 14-48 0,-1 4 0 31,3 0 120-31,-1 3-120 0,1-5-56 16,0-3-960-16,2-2-768 15,-3-3-1449 16,-1-6-1512-31</inkml:trace>
  <inkml:trace contextRef="#ctx0" brushRef="#br0" timeOffset="228018.0419">8889 14252 1640 0,'0'0'4217'0,"0"0"-2401"15,0 0-184 1,0 0-263-16,0 0-417 15,13 107-384-15,-13-86-152 16,0-8-64-16,2-3-152 0,-2-5-88 16,0-3 96-1,0-2 16-15,0 0 72 16,0-4 145-16,0-12-441 15,0-8-481-15,0-5-231 0,0-3-368 16,4 4 488-16,2 4 344 16,-2 8 248-16,0 8 0 0,-1 8 0 15,-1 0 168-15,0 8 256 31,0 8-72-31,2 4-232 16,-2-2-120 0,3 3-352-16,0-6-1520 0,-1-6-3521 0</inkml:trace>
  <inkml:trace contextRef="#ctx0" brushRef="#br0" timeOffset="228190.0517">8889 14252 1768 0,'48'-34'7129'0,"-48"30"-5944"16,12-2-569-16,10-3 320 0,3 1-376 15,4 0-296 1,0 2-88 15,2 0-176-31,6-4-680 0,-5 2-1176 0,-8 2-2425 0</inkml:trace>
  <inkml:trace contextRef="#ctx0" brushRef="#br0" timeOffset="228398.0636">9091 14065 3712 0,'0'0'3273'0,"0"0"-937"16,0 0-1007-16,0 0-665 0,0 0-432 16,-6 112 24-16,7-68 128 15,12-4-144-15,0-5 40 16,-3-8-112 15,2-4-64-31,1-7-104 0,3-10-336 0,-3-4-1768 0,-2-2-4922 0</inkml:trace>
  <inkml:trace contextRef="#ctx0" brushRef="#br0" timeOffset="232054.2728">5618 14028 7761 0,'0'0'4321'0,"0"0"-2953"15,0 0-647-15,0 0 55 0,0 0 312 16,0 0 48-16,80-12-440 0,-39 3-248 16,3-1-136-16,2 2-256 0,2 2-56 15,-4 0-72 1,5 0-720-1,-11 1-1504-15,-11 0-5770 16</inkml:trace>
  <inkml:trace contextRef="#ctx0" brushRef="#br0" timeOffset="232269.2851">5866 14035 8849 0,'0'0'2761'0,"0"0"-1497"16,0 0 137-16,-23 110-161 31,19-66-408-31,-4 6-280 0,6 1-336 16,2-1-208-16,0 1 0 15,0-2 40 1,0-5-48-16,2-1-384 15,10-6-912-15,-1-8-2505 0,-1-11-3481 0</inkml:trace>
  <inkml:trace contextRef="#ctx0" brushRef="#br0" timeOffset="232715.3106">6115 14390 1240 0,'0'0'5441'0,"0"0"-3489"15,0 0-231-15,0 0-705 16,0 0-224-16,0 0-400 0,117-76-136 15,-107 58-248-15,-6 1 168 16,-4 2-56-16,0 0-8 0,-14 3-8 16,-11 2-64-1,-7 4-32 1,-1 6 136-16,-1 0 32 15,6 0 185-15,3 16 95 0,5 6-48 16,4 6-112-16,7 3 80 0,2 0-64 16,7 0-112-16,0-3-40 15,0-3-160-15,13-6 0 31,3-3 8-31,3-6-8 0,-2-5 0 16,5-5-216-16,1 0-240 16,-1-17-376-16,4-10-897 0,14-23-639 15,-5 2-2233-15,-6 4-1471 0</inkml:trace>
  <inkml:trace contextRef="#ctx0" brushRef="#br0" timeOffset="233011.3275">6371 14066 5777 0,'0'0'4041'0,"0"0"-2361"15,0 0 240-15,0 0-479 0,-27-17-513 16,19 17-456-16,-1 17-424 15,2 8 48 1,2 3-88 15,3 2 8-31,2-6-16 0,0-1 0 0,2-8-112 0,14-3 104 0,2-2-136 16,2-2-104-16,2-2-104 15,0 2 24-15,1 1-248 0,-5 3 104 32,-3-2-49-32,-6 3-7 46,-9 2 400-46,0-2 128 0,-3 1 200 0,-18 3 208 0,-6-5-48 0,0 0-207 0,0-5-153 0,-2-7-817 16,7 0-2367-16,7-5-6002 0</inkml:trace>
  <inkml:trace contextRef="#ctx0" brushRef="#br0" timeOffset="233166.3364">6452 14189 5857 0,'0'0'3104'0,"0"0"-815"31,0 0-569-31,0 0-415 0,127-58-569 15,-101 46-536-15,-2 2-200 16,-3 2-152 0,1-6-913-16,-7 4-1655 0,-3 2-4602 0</inkml:trace>
  <inkml:trace contextRef="#ctx0" brushRef="#br0" timeOffset="233414.3506">6579 13922 592 0,'0'0'6705'0,"0"0"-4320"0,0 0-1169 15,0 0-720-15,0 0-64 16,-7 102 264-16,7-51-216 0,0 3-288 16,4-4-40-16,7-4 96 15,5-7-72 32,-1-7-104-47,1-9-8 0,2-5 289 0,2-8 71 0,-3-5 40 0,4-5-200 16,1 0-104-16,9-20-160 0,-4-7-984 15,-3 1-3673-15</inkml:trace>
  <inkml:trace contextRef="#ctx0" brushRef="#br0" timeOffset="234377.4056">7046 14099 3488 0,'0'0'4177'31,"0"0"-2577"-31,0 0-127 0,0 0 151 31,0 0-120-31,0 0-543 0,0 0-425 0,11-75-184 0,1 56 40 16,1-2 96-16,3-1-112 0,1 1-152 15,4-1-24 1,1 1-56 0,0 1 136-16,0 3-112 0,1-1-40 15,0 2-80 1,4-1-40-16,3 1-8 15,3-1-32-15,0-2 32 0,1 1 96 0,-2 2-96 0,-4 0-8 32,-4-1-112-32,-1 4 120 15,-5 1 16-15,-2-1-16 0,1 0 8 16,1 0-80 15,-1 0 72-31,1-1 0 0,3-2 8 0,-1 0 48 0,1 0-112 0,2 0 56 31,-3-1 0-31,3 3 0 0,-4 2 0 16,1 2-8-16,-2 4 16 15,0 0 0 17,1 3-8-32,-2 0-8 0,3-1 8 0,0-2 0 0,4 1 16 15,3-6-16 1,2-1 0-16,0-1 0 0,0 1 0 15,-2 1 72-15,-4 1-72 16,-5 4-48-16,-3 2 40 16,-6-1 8-1,-5 4 64-15,-2 1-48 16,-2-1 40-16,-4-4-56 15,-14-1-144-15,-2 2-3600 0</inkml:trace>
  <inkml:trace contextRef="#ctx0" brushRef="#br0" timeOffset="235007.4417">7884 13281 3632 0,'0'0'5457'16,"0"0"-2992"-16,0 0-177 0,0 0-455 16,0 0-505-16,0 0-664 15,0 0-480 1,-11-6-168-1,26 9 80-15,10 6 104 0,2 1-40 0,1-2-16 16,4 1-136-16,-1-2 40 16,-2-3-40-16,-2 2 64 0,-8-4-64 15,-3 2 40-15,-7-2 0 31,-5 0-48-15,-4 0 8-16,0 2-8 0,0 4 177 0,-6 6 143 16,-17 8-80-16,-8 10-240 0,-4 4-304 15,-16 5-545-15,8-12-1575 31,8-8-6482-31</inkml:trace>
  <inkml:trace contextRef="#ctx0" brushRef="#br0" timeOffset="236548.5298">9388 13175 4721 0,'0'0'2392'0,"0"0"-496"15,0 0-127-15,0 0-433 16,0 0-136-16,38-3-239 15,-20 0-1-15,7-1 80 16,4-3-216-16,6 0-176 0,5 0-72 16,2-3-111-16,5 3-73 0,7-4 32 31,-1-1-112-31,7 1-112 15,0-2-88-15,-2 4-16 0,-2-2-40 16,-4 4 24-16,-6-2-32 31,-4 4 0-31,-1-4-40 0,-2 1 80 0,1-2-88 0,3-2 48 16,1-2 0-16,1 0 16 31,4 0-40-31,2 2-16 0,1 2-8 16,-2 0-56-16,4 2 56 15,2 2 0 16,2 0 16-31,2 2 32 0,1-1-32 0,-3-1-16 16,8 4 0-16,-3-7-8 16,3 3 8-16,1-2 0 0,2-2-80 0,3 1 72 15,1 1 8-15,0-3-8 16,1-1 8-16,-3 2 8 31,-2 1 0-31,-4 3-8 16,-7 1 8-16,-5 1-8 0,-3 0-8 15,-4-1 8-15,-1 1 0 0,1 0 8 16,2-3 0-16,-2-4-8 15,-4 1 0-15,-1-2 8 0,-8 1 0 32,-6 0-8-17,-10 5-24-15,-1 0 24 0,-7 2-16 16,-3 2-64-16,4 0-16 0,1 0-16 0,4 0-64 15,1-2-24-15,-1 2 0 16,1 0 8-16,-3-5-440 16,-3-1-945-16,-8-3-2864 31</inkml:trace>
  <inkml:trace contextRef="#ctx0" brushRef="#br0" timeOffset="236844.5467">12365 12491 8249 0,'0'0'2225'0,"0"0"-1433"15,0 0 800-15,0 0-183 0,0 0-305 16,0 0-304-1,129 56-392 1,-102-42-8-16,-6-3-72 0,-2 4-48 0,-4-3-80 16,-6 0 216-16,-4-1-200 0,-5 2-8 15,0-1-39 1,-2 5 143-16,-38 10-312 15,1 0-857-15,-3-4-3496 16</inkml:trace>
  <inkml:trace contextRef="#ctx0" brushRef="#br0" timeOffset="238542.6439">13136 12108 6729 0,'0'0'2905'16,"0"0"-1449"-16,0 0-328 15,0 0 224-15,0 0-623 16,0 0-425-16,0 0 432 0,-2 38 24 16,2-8-224-16,2 8 112 15,2 10-184 1,3 8 0-16,-1 9-216 15,1 3-112-15,0 0-40 16,2-4 65-16,-3-8-97 0,3-10-64 16,-2-12 16-16,-2-10-8 15,-1-9 0-15,0-9-8 0,-4-5 0 31,0-1-8-15,0 0-120-16,0-6-193 0,-6-7-1415 16,-5-4-2657-16</inkml:trace>
  <inkml:trace contextRef="#ctx0" brushRef="#br0" timeOffset="238937.6665">13109 12053 7297 0,'0'0'3081'16,"0"0"-1841"-16,0 0 440 15,0 0-447 1,0 0-385-1,146-9-336-15,-107 21-264 0,-6 1 8 0,-6 4-56 0,-7 0-32 16,-7 4-32-16,-10 1 200 16,-3 4 48-1,-7 6 64-15,-20 1-40 16,-8 2-232-16,-4-3-95 15,1-3-81 1,3-8-153-16,3 0-439 0,6-7-704 0,9-2-1433 16,7-6-4384-16</inkml:trace>
  <inkml:trace contextRef="#ctx0" brushRef="#br0" timeOffset="239422.6942">13465 12398 6313 0,'0'0'4209'0,"0"0"-2465"0,0 0 97 0,0 0-465 0,-113 30-416 15,97-1-424 1,5 1 64-16,9 4-128 16,2-4-216-1,0-2-192-15,6-5 48 0,7-6-104 0,3-5 56 16,0-4-56 15,2-4 8-31,-3-4-16 0,3 0 0 0,0-6-160 16,0-12 96-16,2-4-96 15,-3-4-176-15,-1 2 40 0,-3 2 208 16,-3 6 40-16,-4 4 96 15,-3 8-8-15,-3 4 232 32,0 0 24-32,0 0-152 0,0 16-96 15,0 8 152-15,0 1-136 16,0 2-8-16,1-3-56 0,6-2 8 15,0-6-8-15,2-2 0 16,4-6-424-16,8-8-816 16,-2 0-1256-1,-1-13-3618-15</inkml:trace>
  <inkml:trace contextRef="#ctx0" brushRef="#br0" timeOffset="239717.7111">13751 12368 8865 0,'0'0'2017'0,"0"0"-1049"16,0 0 520-16,0 0-639 0,0 0-481 16,0 0-264-16,0 0-56 15,-79 113 104-15,82-101-104 16,7-2 152-1,2-2 16 1,1 2 8-16,-3-3-32 0,-4 2-16 0,0 1 48 16,-6 1 96-16,0 0 152 15,0 3 0-15,0 2-128 31,-4-1-120-31,-4-2-224 0,-2-3-440 16,10-10-1024 15,0 0-2537-31,0-6-4865 0</inkml:trace>
  <inkml:trace contextRef="#ctx0" brushRef="#br0" timeOffset="240064.7309">13962 12310 5417 0,'0'0'3896'0,"0"0"-2471"0,0 0 439 15,0 0 121 1,0 0-1041 0,0 0-520-16,0 0-280 0,-42 4-144 15,29 13 48-15,3 0-48 31,4 1 0-15,4-1 0-16,2-2-72 0,0-1 72 0,2-1 0 0,12-1-128 16,2-1-24-16,3-2 56 15,-2-1 0-15,4-1 96 0,-1-1 8 16,-3 0-8-16,2 1-8 15,-6-3 0 17,-2 2 8-32,-4-2 0 0,-5 0 104 0,-2 2 88 0,0 1 88 0,-11 8 184 0,-20 9-464 31,2-4-1320-31,2-2-5354 0</inkml:trace>
  <inkml:trace contextRef="#ctx0" brushRef="#br0" timeOffset="242852.8904">14666 12056 1384 0,'0'0'7185'16,"0"0"-5088"-16,0 0-505 15,-9 0 32 1,5 0-223-16,-3-4-577 0,3-2-304 0,-1 1 152 0,1 0-104 16,1 1-272-16,3-2-8 0,0-1-112 15,0-3-120 1,3-3-48-1,10-4-8-15,5 2 8 16,0 1 73-16,-3 1-81 16,1 7-65-16,-1 4 57 0,-1 2-56 15,1 0 56-15,-1 18 8 0,-1 6-8 0,-2 5 8 31,-1 0-8-31,-6 0 8 16,-4-5 8-16,2-6 0 16,-2-4-8-16,0-6 0 31,0-2 8-31,0-2 121 0,0 0 255 0,-6 0-280 0,-4 2 16 0,1 0 8 31,-2 2-8-31,5 0-120 16,-1 2-8-16,2-1 8 0,3-2-8 15,2 1-32-15,0 0 24 16,0-2 16-1,0 2 0-15,0 1 0 0,0-1 0 0,0 5 0 16,0-3 0-16,0 3-112 31,7-3-480-31,2-3-1249 0,0-3-3680 0</inkml:trace>
  <inkml:trace contextRef="#ctx0" brushRef="#br0" timeOffset="243525.9289">14815 12487 4961 0,'0'0'2432'0,"0"0"-1208"15,0 0 601-15,0 0-345 0,0 0-368 16,0 0-240-16,0 0 265 31,0 0 255-31,2 6 56 31,-4-6-816-31,-4 0-432 0,2-4-127 0,-1 2 55 0,3 2-8 0,2 0-120 16,0 0-8-16,0 0-168 0,0 0 31 15,7 0 137 1,1 0 8 0,-1 6-8-16,-3-2-32 31,-1 2 32-31,-3-2-48 0,0 0 56 0,-3 0 8 0,-8-3 64 15,3-1 1-15,1 0 127 0,4 0 56 16,3 0 88 0,0 0-192-1,0-1-152-15,3-5-72 16,8 2 64-1,-3 0 0-15,2 2-8 0,-6 2-384 0,-4 0-457 0,0 6-1767 16,0 4-7218-16</inkml:trace>
  <inkml:trace contextRef="#ctx0" brushRef="#br0" timeOffset="251388.3786">9290 12914 7401 0,'0'0'2945'16,"0"0"-1545"-16,0 0-24 0,0 0 249 31,0-2-433-31,0 2-560 0,0 0-208 0,0 0 96 0,0 0-96 15,0 0-56 1,0 0-96 0,0 0-95-16,0 0-33 15,0 0-144-15,0 0-48 0,0 0-16 0,0 2 56 16,4 6 16-1,1 0-16-15,1 1 8 0,-2-1 0 0,2 5 8 32,-4-1 0-32,2 2 0 15,-2 0 0-15,1 2 8 16,-3-2-8-16,2 0-8 0,0 0 16 15,-2 0-8-15,0 3-8 0,0-3 0 32,0-1 0-32,0 1 8 15,0-1 0-15,0-2-8 16,0 0 0-16,0-1 0 0,0-2 0 15,0 0 0-15,2-1 16 16,-2 0-16-16,2 2 0 0,0-4-16 16,-2-2 16 15,0 2 0-31,3-1 16 0,-3-2-8 15,0-2-8-15,0 0 8 0,0 4-8 16,0-2 0-16,0 6 8 0,0 0-8 16,0 1 0-16,0-1 8 0,0 5-8 15,0-3 0 1,0 3 0-1,0-5 0-15,0 3 0 16,0-1 0-16,-3-2 0 0,-3 0 0 16,-3 0 16-16,1 0-16 15,-4-2 16-15,1 2-8 0,-1-2 56 16,2 0-64-16,1 2 0 15,-1-2 0 1,0 1 8-16,1 4 0 16,-3-1-8-16,1 3 0 15,1-2 0-15,-2 3 0 0,1 0-8 16,-2 0-8-16,-1-2-32 0,3 0 48 31,-5-2 0-15,3 0 0-1,-3-2 0-15,1-1 0 0,-1-1 0 0,1-1 0 0,0 2 0 16,3-1 0-16,-1-1 8 0,-1 1-8 15,1 0 0-15,-3 0-8 32,3 3-96-32,-3-3 40 31,3 0 56-31,-3 3-8 0,1-4-32 0,-1 3 40 0,-1-2-65 15,-2-2-23-15,4 0 88 0,-3 0 0 16,2-4-8-16,-1 0 16 16,1 0-8-1,-4 0 8-15,0 0-56 16,0 0-8 15,-2 0-40-31,-1 0-16 0,1 0 40 0,0 0 64 0,0 0-56 0,1 0-16 0,2 0 0 16,1 0 32-16,-1 0-16 15,4 0 64 1,-3 0-40-16,3 0 48 15,-1 0-8-15,3 0-32 32,-3 0 40-32,1 0 0 0,-3 0 0 15,0 0 0-15,0 0 8 0,1 0 64 16,-4 2-72-16,5-2 8 15,-1 2-8 1,3-2-72-16,1 0 72 0,-1 0 64 0,1 0-56 16,2 0-8-1,-2 0-64-15,0 0 64 0,-1 0 56 16,-1 0-48-1,1 0 0-15,3 0-8 16,-2 0-48-16,3 0 48 0,2 0 8 16,1 0 0-16,1 0-8 15,2-2 8-15,-4 0-16 31,4 0 16-31,-3 0-64 0,3-2 56 16,0 0 0-16,-4-2 0 16,2 0 0-16,1 0 112 0,-1-2-40 0,-1 0-64 15,2 2 48-15,1-3 72 16,2 2-80-16,-3-1-40 31,3 0-8-31,0-2 56 0,2 2-48 16,-2-5 0-16,0 4 0 15,0-5 64-15,-1 0-64 0,3-1-8 16,0-1-32-16,0 0 32 0,0-2 56 15,0 2-48-15,0 0-8 32,3-2 0-32,1 2-72 0,2 0 72 15,-1 3-8 1,1 2 0-16,-3 1 8 0,1 0 0 0,1 2 48 15,-1-2-72-15,3 0 24 16,-1 0-8-16,2-1 8 0,0 2-8 31,3-1 0-15,1-2 8-16,1-2-8 0,3-3 8 15,-1 4 0-15,1-3-8 0,-4 0 8 16,2 2 0-16,-2 1 8 16,-4 2-8-16,1 0 8 0,0 3 72 31,-2 2-80-16,-1 2-48-15,3 0 32 0,1 0 16 0,-2-2 8 32,5 0-8-32,3-1 0 15,3-6 0-15,0-1-8 0,1 0 8 16,3-2 0-16,-4 2-8 15,0-1 16-15,-2 7-8 32,-1-1 0-32,-3 3 0 0,1 2 8 0,-3 0-8 0,5 2 0 0,-3-2 48 15,5 0-48-15,-3 1-48 16,3 0 48-16,2 0 8 15,0 1-8-15,0-1 0 16,2 3-8 15,1-2-8-31,-1 2 8 0,1 0 8 0,-2 0 56 0,0-1-56 0,-1-2-48 16,-3 1 48-16,-1 0-8 15,-1 0 8 1,-1 0 72-16,-1-2-72 16,-4 2 0-16,1 2-48 31,-2 0 48-31,1 0-48 0,-1 0 48 0,2 0 0 0,1 0 0 15,3 0 0-15,-1 0-8 0,0 0 8 32,3 0 0-32,-1 0 8 15,3 0-8-15,-2 0 0 0,1 0 8 16,-3-2-8-16,-3 2 0 31,0 0 0-31,-5 0-8 0,2 0 8 0,-2 0-8 0,2 0 0 31,2 0 8-31,3 0 0 16,0 0 0-16,3 0 0 0,0 0 0 0,-2 0 0 15,-4 0-8-15,-1 0 0 16,-2 0 0 15,-2 0-64-31,-5 0 64 0,2 0-8 0,-2 0 16 0,0 0 0 16,2 0 16-1,0 0-16-15,2 0-24 0,1 0 24 0,-1 0-8 16,1 2 0-16,0 0-40 16,-5-2 48 15,2 2-8-31,-2-2 0 0,0 0 8 0,0 0 16 31,0 0-8-31,0 0 72 0,0 0-32 16,0 0-48-16,0 0-8 15,0 0 0-15,0 0-8 16,0 0 8-16,0 6-56 0,-4 14-896 15,-13-2-1656-15,-5 1-10235 0</inkml:trace>
  <inkml:trace contextRef="#ctx0" brushRef="#br0" timeOffset="265767.201">6600 14661 728 0,'0'0'2456'15,"0"0"-119"1,-2 0 367-16,2 0-471 16,-2 0-953-1,0 0-248-15,2 0 16 0,0 0-191 0,0 1-329 16,0 5-280-16,0 5-168 15,4 3 304-15,10 4-312 0,3 4 104 32,1 4-176-32,7 4 16 15,0 2-16-15,1 1 72 16,1-6-72-16,2 0 0 0,-6-6 32 15,5-4-32-15,-4-2-8 16,4-3 8-16,1-2 48 0,2-2-40 31,4-2 144-31,7-4 88 0,4 1-88 16,4-3 72-16,4 0-104 0,2 0 8 31,-2-6 32-31,0-4-64 16,-4 1 16-16,-4 1 0 0,-3 2-48 0,-1-2-56 15,3 0-8 1,1-4 8-16,6-4 120 15,6-6 80-15,4-4-72 0,3-2-120 0,-1 0-16 47,-3 2 0-47,-6 3 8 0,-8 8 0 0,-12 1 0 0,-8 6 40 16,-11 3-32-16,-7 3-16 15,-9 2 0-15,0 0 72 16,-2 0 72-16,-19 0-144 0,-6 9-832 16,-15 5-672 15,9-2-1657-31,4-3-4336 0</inkml:trace>
  <inkml:trace contextRef="#ctx0" brushRef="#br0" timeOffset="267153.2803">9394 14389 7417 0,'0'0'2273'0,"0"0"-1673"0,0 0 152 16,0 0 400-1,0 0 128-15,0 0 17 0,77 0-417 16,-37 0-240-16,6-5-240 0,8 1 24 16,4 1-56-1,6 0-128-15,10 1-56 0,8-2-80 0,5-2-8 31,7-3 64-31,-1 2 16 16,1-3-128-16,-1 1-40 16,3 0 112-16,20-6-112 0,25-9-16 15,25-12 64 16,13-8 9-31,-8-3-65 0,-15 0 0 0,-18 11-49 16,-4 2 49-16,-27 10 0 31,-25 6 8-31,-22 8-8 0,-10 4 8 16,6 1-8-16,4-1-8 15,2 5 0 17,-8-2 8-32,-8 2 0 0,-8-1 0 0,-7 0 0 0,-6-3 8 0,-1 4-8 15,-6-3 97-15,-2 0-25 0,-5 0 8 0,-4 2-64 16,-3-2-16-1,-4-14-120 1,0 0-601-16,-18-5-6000 0</inkml:trace>
  <inkml:trace contextRef="#ctx0" brushRef="#br0" timeOffset="268855.3777">6545 14771 5537 0,'0'0'2240'0,"0"0"-567"15,0 0 15-15,0 0-280 0,0 0-584 32,-29-26-488-32,29 26-336 15,0 12 0-15,0 10 0 0,9 4 24 16,4 6-24-1,3 3-16-15,2 8 16 0,-1 1 56 0,4 5 56 16,0 1-96-16,4-2-8 31,6-5 0-31,5-2 0 0,7-2-8 31,10-8 0-31,8-4 8 16,3-4 137 0,7-4 103-16,7-5 264 0,1-5 0 0,7 0-192 15,-1-4-136-15,-1 0 40 16,3-3-40-16,-3-2-64 0,6 0 72 15,2-7 32-15,3-9-112 16,5-1-24-16,2 0 0 0,-1 1-88 16,-5 6 0-16,-7 3 0 31,-11 4-8-31,-9 2 8 0,-7 1 80 15,-2 0-72-15,0-5-8 16,1-1 8-16,1-8 0 0,2-4 0 16,6-8 0-16,1-1 64 15,0-9-64-15,1 2 0 0,-1 1-8 31,-6 0 0-31,-5 8 48 16,-9 5-48-16,-9 5 0 0,-4 5-96 16,-9 2 96-16,-4 4 0 15,-9 2 64-15,-5 2-64 0,-5 0-80 0,-6-2-392 16,0 2-712-16,0-2-1313 15</inkml:trace>
  <inkml:trace contextRef="#ctx0" brushRef="#br0" timeOffset="269544.4171">10849 14721 9618 0,'0'0'2472'15,"0"0"-1544"-15,0 0-168 31,0 0-383-31,0 0 559 0,0 0-304 16,116-14-304-16,-64 4-72 16,8 2-32-1,7-1 88-15,10 1-64 0,28-2 24 0,33 5-24 16,28-4-128-16,2 5-24 31,-11 3-96-31,-19-2 64 0,-20 2-56 16,-1-4 96-16,-15 1-88 15,-19 1 40 16,-15-3-48-31,-8-1-8 0,9-3 0 0,4-4 0 0,3-4 56 0,-9 0-56 16,-13 0-120 0,-12 2 120-16,-11 4 0 0,-8 1 0 15,-13 5 0-15,-5 4 0 16,-5-1 0-16,0 3-8 31,-15-6-464-31,-12 0-2344 0,-7-4-8179 0</inkml:trace>
  <inkml:trace contextRef="#ctx0" brushRef="#br0" timeOffset="270836.491">6970 14294 3728 0,'0'0'1473'0,"0"0"-825"0,0 0 72 15,0 0 64-15,0 0-48 16,0 0-88-1,0 0-112-15,91-35 249 16,-52 34 111-16,9 1 80 16,6-3-200-1,6 3-96-15,5-3-112 0,4-2-15 0,7-3-121 31,1-2-176-31,6-1-56 0,9-4-56 16,19-7-40-16,29-6-8 16,23-4 32-16,-14 2-120 15,-31 5 64-15,-35 12-72 31,-27 7 0-31,8-2 0 0,10 2 0 16,6-3-8-16,-5 6 8 16,-1-2 96-16,-6 4-88 0,0 1-8 15,-1-4 0-15,2 2 8 16,0-5-88-16,2 0 152 0,0 1-144 31,-4 0 64-31,1 0 0 16,-9 3 0-16,-1 3-8 0,-4 0 8 15,-3 0 0-15,0 0 0 0,3 0 8 16,-2 0 0-16,7 0 0 15,-3-2 0-15,-1-5 0 0,-5-1 0 0,-4 2 0 32,-5-1-48-17,-8 4-16-15,-2 3 64 16,-6 0-112-16,-6 0 48 0,0 0 64 0,-9 0 0 15,0 0 0-15,-6 0-32 16,-4 0 32-16,0 0 64 0,0 0 8 31,-6-11-72-31,-6 0-4449 16</inkml:trace>
  <inkml:trace contextRef="#ctx0" brushRef="#br0" timeOffset="271863.5497">11507 13840 3488 0,'0'0'5841'16,"0"0"-4328"-16,0 0-793 15,0 0 704 1,0 0-47-1,0 0-689-15,0 0-488 0,0 0-184 0,17-4-16 16,-1 1 136-16,4 0-56 16,1 1-72-16,3 1 64 15,1 1 80-15,1-3 40 0,6 1-40 31,3 1-24-31,3-6 56 16,4 1-56-16,3-2-48 0,1-3-72 16,1-1 72-16,2-1-72 15,5 1 8-15,-1-1-16 0,3-2 16 47,2 1-8-47,-1 1-8 0,3 2 8 0,1 1 0 16,-3 2-8-16,0 0 8 0,2 1-8 15,5 1 0-15,1-1-8 0,4 1 8 16,1-2 0-16,0 0 8 31,-1 2-8-15,-4 0-8-16,-3 0 0 0,-1 0-56 0,-2-1 104 15,1 2-88-15,-6-4 96 16,-2 2-48-16,-3-4 8 0,-11 3-8 15,-3 2 8-15,-12 1-8 0,-3 2-64 16,-10 2 64 0,-5 1 0-1,-1 0 0-15,-5 0-56 0,0 0-40 16,0 0 24-16,-15 0-1792 15,-10 0-8419-15</inkml:trace>
  <inkml:trace contextRef="#ctx0" brushRef="#br0" timeOffset="274219.6845">14090 13086 10338 0,'0'0'4401'0,"0"0"-3641"31,0 0-88-31,0 0 288 0,0 0-600 16,0 0-360-16,0 0 16 16,16 75-32-16,-1-21 32 15,-2 14 208 1,-3 7 112-16,0 2 72 0,-4-4-103 0,1-9-9 15,-3-12-120-15,1-12-88 0,-2-14-32 16,1-8-56 0,-4-8 8-16,1-8 40 15,-1 0 16-15,0-2 88 16,0 0 144-16,0 0-32 31,-1-2-264-31,-15-18-1056 0,1 0-1401 0,3 0-8641 0</inkml:trace>
  <inkml:trace contextRef="#ctx0" brushRef="#br0" timeOffset="274708.7125">14123 13096 568 0,'0'0'7881'0,"0"0"-6456"31,0 0-545-31,0 0 352 0,0 0-104 0,0 0-143 16,115-18-481-16,-90 18 88 16,-1 8-144-16,-1 4 0 0,-6 4 136 15,-1 3-208-15,-5 1-120 16,-9-1 128-16,-2 3 16 15,0 3 0 1,-13-1 17-16,-9 2-121 16,-8 0-96-16,-3-5-80 15,0 0-72-15,0-5 16 0,1-5-64 0,8-6-392 16,3-5-513-16,8 0-1727 15,7 0-7306-15</inkml:trace>
  <inkml:trace contextRef="#ctx0" brushRef="#br0" timeOffset="275131.7366">14499 13305 8065 0,'0'0'2841'0,"0"0"-1313"15,0 0 121-15,0 0-561 16,0 0-600-16,0 0-280 31,-109 66-208-31,98-34-8 0,2 0 8 16,7-3-8-1,2-7 8-15,0-5-8 0,0-6 8 0,9-6-168 16,6-5-320-16,1 0-40 16,0-1 16-16,5-17 87 15,2-5-335 1,-3-4 240-16,-2 0 296 0,-2 6 192 15,-8 4 32-15,-1 7 640 32,-5 7 552-32,0 3-47 0,-2 0-697 0,0 3-232 15,0 13 392-15,0 4 32 16,0 0-240-16,0 4-224 15,0-4-168-15,0 1-8 0,0-6 16 16,0-3-16 31,0-3-312-47,0-5-608 0,0-4-1056 0,8-3-1121 0,7-11-1304 0</inkml:trace>
  <inkml:trace contextRef="#ctx0" brushRef="#br0" timeOffset="275359.7497">14730 13327 3472 0,'0'0'6370'0,"0"0"-4050"0,0 0-664 15,0 0 33-15,0 0-881 16,-46 18-328 0,32 2-288-16,3 4 40 15,1-2 88-15,3-2-192 0,2-4 0 16,3-4 16-16,0-3-96 15,2-4-48-15,0 1-8 32,0 1-40-32,0-2-216 0,13-3-640 0,21-2-880 15,-3 0-1297-15,-2-2-2288 16</inkml:trace>
  <inkml:trace contextRef="#ctx0" brushRef="#br0" timeOffset="275619.7646">14950 13311 5553 0,'0'0'4425'0,"0"0"-2585"15,0 0 344-15,0 0-287 0,0 0-1017 0,0 0-552 16,0 0-272-16,-70 22-40 31,63-4-16-31,5 2-8 0,2-2-64 16,0-2 8-16,9 0-136 15,7 0-40-15,-1-3 56 16,1-2 176-16,-3-1-136 0,-3 1 144 31,-8-2-8-15,-2 3 16-16,-2 3 40 0,-23 4-40 15,-40 20-8-15,5-6-688 0,-2-1-4393 0</inkml:trace>
  <inkml:trace contextRef="#ctx0" brushRef="#br0" timeOffset="276223.7991">12918 13789 10338 0,'0'0'3080'0,"0"0"-991"0,0 0-233 0,0 0-576 16,0 0-823-16,0 0-449 0,0 0 72 15,-23 122-72-15,23-67 16 16,0 3 0-1,0-1-32-15,0-3 8 16,0-6-376-16,0-8-25 16,0-5-239-1,-2-7-384-15,-2-12-536 0,-2-9-2561 16,4-7-4481-16</inkml:trace>
  <inkml:trace contextRef="#ctx0" brushRef="#br0" timeOffset="276511.8156">12964 13736 7361 0,'0'0'4081'0,"0"0"-2497"16,0 0 385-16,0 0-713 0,0 0-624 16,120-14-368-16,-97 14-216 15,-2 0-40-15,0 0-8 16,-10 11-272-16,-4 0-632 0,-7 15-584 15,-16-5-1137-15,-9 4-3824 0</inkml:trace>
  <inkml:trace contextRef="#ctx0" brushRef="#br0" timeOffset="276636.8227">12914 13902 4600 0,'0'0'4625'0,"0"0"-3552"32,0 0 311-17,0 0 136-15,0 0-431 0,0 0-577 0,148 46-288 16,-101-42-224-16,1 1-200 15,13-3-1721-15,-14-2-2136 16,-9 0-3296-16</inkml:trace>
  <inkml:trace contextRef="#ctx0" brushRef="#br0" timeOffset="277007.844">13255 13928 5857 0,'0'0'2704'0,"0"0"-1215"16,0 0-361-16,0 0-440 31,0 0-240-31,0 0-224 0,-108 133-16 15,101-101-8 1,5-9-144-16,2-2-56 16,0-5 48-16,0-5 24 0,11-6 40 0,3-5-96 15,3 0-8-15,3 0 48 16,2-8 72-16,0-10 104 0,-1-4-112 15,-2-4-16 1,-5 2-104 0,-3 4 16-16,-7 2-16 0,-4 7 0 15,0 4 16-15,0 7 193 0,0 0 47 16,0 0-256-1,2 18-32 1,2 8 32-16,-2 2 16 0,2 0-8 0,3-4-8 47,-1-2-80-47,6-6-209 0,-1-8-855 0,9-8-696 0,-5 0-2657 0,1 0-1408 0</inkml:trace>
  <inkml:trace contextRef="#ctx0" brushRef="#br0" timeOffset="277144.8518">13475 14037 4721 0,'0'0'3176'0,"0"0"-1720"0,0 0-735 0,0 0-97 0,0 0-424 32,0 0-64-32,0 0-136 0,0 0-216 15,2 94-1200-15,-2-86-3001 0</inkml:trace>
  <inkml:trace contextRef="#ctx0" brushRef="#br0" timeOffset="277306.8611">13475 14037 3896 0,'-52'-96'2545'0,"67"96"-849"47,5 10-303-47,3 1-825 0,12 4-568 0,-5-3-208 0,-8-4-2769 0</inkml:trace>
  <inkml:trace contextRef="#ctx0" brushRef="#br0" timeOffset="277587.8771">13635 13733 4136 0,'0'0'1569'15,"0"0"-89"-15,0 0 256 0,0 0-159 31,27 111-673-31,-19-69-240 16,-1 0-48-16,1-1 32 0,2-5-24 16,-4-8-15-16,3-3 23 15,-1-8-208-15,0-7-208 0,3-4-128 16,1-4-88-16,3-2-176 31,9-4-472-15,-4-13-2249-16,-4 3-8161 0</inkml:trace>
  <inkml:trace contextRef="#ctx0" brushRef="#br0" timeOffset="277988.9001">13255 14472 11330 0,'0'0'2937'16,"0"0"-1873"-16,0 0-288 0,0 0-264 15,0 0-288-15,-4 102 520 16,0-49-376 0,-1 4-96-16,-1 0-144 0,-1-5-32 0,5-4-88 31,2-6 40-31,0-6-48 15,0-8-88-15,0-6-560 16,5-8-840 0,1-6-1745-16,-4-6-4520 0</inkml:trace>
  <inkml:trace contextRef="#ctx0" brushRef="#br0" timeOffset="278244.9147">13298 14450 5329 0,'0'0'2792'0,"0"0"-487"15,0 0-537 16,0 0-584-31,0 0-215 0,131 0-681 0,-108 4-80 16,0 8-208-16,-11 0-40 16,-1 4-392-16,-11 10-953 0,0-6-2464 15,-8-2-4912-15</inkml:trace>
  <inkml:trace contextRef="#ctx0" brushRef="#br0" timeOffset="278416.9246">13294 14612 6161 0,'0'0'3225'0,"0"0"-1281"0,0 0-712 16,0 0 88-16,149 2-511 31,-111-2-577-31,-3-6-112 16,-4 0-120-16,3 6-680 0,-9 0-1361 15,-10 0-2824-15</inkml:trace>
  <inkml:trace contextRef="#ctx0" brushRef="#br0" timeOffset="278895.9519">13568 14693 7697 0,'0'0'3921'15,"0"0"-2281"1,0 0-271-16,0 0-169 0,0 0-320 0,-122 38-592 0,108-17-176 16,7 4-64-16,5 3-40 15,2-2 8-15,0 1-16 0,0-6 8 31,2-3-16-31,9-4-8 32,3-6-184-32,-1-4-128 0,5-4 112 0,-1 0 56 0,4-8 80 15,1-10-16-15,-2-4-264 16,2-2-392-16,-4-2-128 0,-2 2 15 31,-5 2 473-31,-2 7 392 16,-5 2 48-1,-4 9 1233-15,0 4-49 0,0 0-632 0,0 5-424 16,0 15-40-16,0 5 0 0,0 3-48 15,0 1-80-15,0-4-8 16,0-2-136 0,11-6-1160-16,-1-5-1425 15,-2-6-4432-15</inkml:trace>
  <inkml:trace contextRef="#ctx0" brushRef="#br0" timeOffset="279011.9586">13741 14793 8345 0,'0'0'3049'0,"0"0"-2177"0,0 0-616 0,0 0-24 31,0 0-96-31,0 0-56 0,0 0-80 0,14 79-288 0,-14-58-960 31,0-6-2721-31</inkml:trace>
  <inkml:trace contextRef="#ctx0" brushRef="#br0" timeOffset="279188.9687">13746 14608 2864 0,'0'0'6345'16,"0"0"-5336"-16,0 0-841 15,0 0-168 1,0 0-736-16,0 0-3385 0</inkml:trace>
  <inkml:trace contextRef="#ctx0" brushRef="#br0" timeOffset="279499.9865">13973 14462 7537 0,'0'0'2225'16,"0"0"-1649"-16,0 0 664 0,0 0-176 15,0 0-56-15,0 0-399 0,25 109-9 32,-24-69 64-32,5 6-96 15,-4 4 40-15,0 0-232 0,0-2-80 16,2-6 88-16,3-6 56 15,5-10-224-15,-2-8 16 0,6-6 65 32,2-5-89-17,2-7-104-15,3 0-104 0,12-17-296 0,-7-4-1729 16,0-6-6577-16</inkml:trace>
  <inkml:trace contextRef="#ctx0" brushRef="#br0" timeOffset="285970.3566">14481 14804 6129 0,'-2'-5'4289'16,"-3"3"-2081"-16,3 0 241 0,0 0-297 15,0 2-760-15,2 0-527 0,0 0-249 16,0 0-232-16,0 2-288 15,8 18-96-15,13 12 0 16,-2 10 48 0,4 6-48-16,0 2 0 15,-5-4 16-15,1-10-8 0,-1-8-8 16,-2-12 0-16,2-7 0 15,1-9 8-15,4-2 104 0,6-28 8 16,6-14-120 0,15-41-216-1,-11 9-1720-15,-10 6-8379 0</inkml:trace>
  <inkml:trace contextRef="#ctx0" brushRef="#br0" timeOffset="286795.4038">14165 14069 7937 0,'0'0'4681'0,"0"0"-3817"16,0 0-504-16,0 0 633 15,0 0 87-15,64 108-528 0,-50-77-256 16,-1-3-144-16,0-6-24 16,-1-8 40-16,-6-7-80 0,3-3 224 15,-2-4 192 1,0 0 105-16,6 0 151 15,5-15-88-15,5-10-328 16,5-4-344-16,17-20-136 0,-6 6-1376 16,-7 6-4450-16</inkml:trace>
  <inkml:trace contextRef="#ctx0" brushRef="#br0" timeOffset="289959.5848">15274 13080 8441 0,'0'0'2537'0,"0"0"-673"16,0 0 201-16,-6-5-833 0,6 1-424 16,0-3-344-16,0-1-240 0,2 0-72 15,9 0 24-15,-2 1 24 31,-2 1 40-15,-2 1-40-16,3 1 97 0,-2-2-105 0,2 2-64 16,-2 0-24-16,3 0-88 15,3 0-8-15,-4 2 0 0,3-1 104 16,1 3-104-16,-1 0-8 31,-3 0-8-15,2 0 0-16,1 6-80 0,-5 5 88 0,1 1-8 15,-3 1 8-15,-1 0 0 0,-3 1 8 16,0 3-8-16,0-1 48 15,0 2-40-15,0 1-8 32,-12 2 0-17,-1-1-8-15,-1-2 0 16,-1-2 0-16,1-6 8 0,1-3 0 15,-1-2 0-15,6-5 8 16,-1 1 40-16,5-1-40 0,0 0 0 16,4 0 40-16,0 0-48 15,0 0-8-15,0 0 0 0,0 5-88 31,0 1 48-31,0 2-32 0,0 2 80 0,2-1 0 0,4 2 8 0,-1-1-8 16,1 2 0-16,4-2-8 16,-4 2 8-16,1-2 8 15,-1 0 40 1,-2-4-96-16,-1-2 120 31,0-2-72-31,-3-2 0 16,0 0-8-16,0 0-360 0,0-6-2073 0,0-4-10202 0</inkml:trace>
  <inkml:trace contextRef="#ctx0" brushRef="#br0" timeOffset="290755.6303">15478 13573 4280 0,'0'0'3881'16,"0"0"-1704"-16,0 0 391 31,0 0-231-31,0 0-1345 0,0 0-720 16,0 0-160-16,0 0-96 15,-12-1-8-15,7-2 0 0,3 3 0 16,0 0 0-16,2 0-8 16,0 0 0-16,0 0 0 15,0 0-80 16,0 0-64-31,0-1 136 0,0 1 8 0,0 0 16 0,0 0 232 16,-4 0 376-16,-3-2 168 16,-2 2-552-16,0 0-232 0,0 0 24 15,3 0 16 1,4 0-24-1,-1 0-16 1,3 0-8-16,0-4-8 0,0 1-216 0,5-3 40 16,6 0 184-16,0 3 8 0,-2-1-8 15,0 1-56-15,-5 3-72 0,0 0 128 31,-1 0-88-31,-3 0 88 0,2 0 8 16,-2 0 40 15,0 0-48-31,0-5-312 0,-5-4-1696 0,-3-3-9507 0</inkml:trace>
  <inkml:trace contextRef="#ctx0" brushRef="#br0" timeOffset="294296.8328">14778 13573 3576 0,'0'0'2441'0,"0"0"-849"16,0 0 16-16,0 0-247 15,0 0-553-15,0 0-240 16,0 0-88-1,0 0-112-15,0 0-72 0,0 0-136 16,0 0-16-16,0 0-136 0,0 0 160 16,0 0-88-16,0 0-80 15,0 0 8-15,0 0 40 16,0 0-40-16,0 0 0 0,0 0 0 31,0 0 8-31,0 0-8 0,0 0 505 16,0 0 135-16,-7 0-88 15,-21 11-560-15,2 5-72 16,-5 4-2753-16</inkml:trace>
  <inkml:trace contextRef="#ctx0" brushRef="#br0" timeOffset="301125.2234">13986 4082 7585 0,'0'0'2721'0,"0"0"-1945"16,0 0-648-16,0 0 104 0,3 0 536 16,4 3-80-16,-1 7 336 31,5-2-247-31,3 2-145 0,3-2 16 31,6 0-152-31,8-2 128 0,5-4 24 0,6 0-240 0,7-2-104 16,0 0-64-16,0 0-111 15,-4 0 95 1,-7-4-160-16,-7-2-56 15,-9 0 32-15,-7 2 16 0,-8 2-56 16,-3 2 0 0,-4 0-248-16,0 0-593 0,-9 0-975 0,-13 6-3281 15</inkml:trace>
  <inkml:trace contextRef="#ctx0" brushRef="#br0" timeOffset="301524.2462">13938 4282 3472 0,'0'0'6186'15,"0"0"-4922"-15,0 0-952 16,0 0 912-16,0 0 521 15,0 0-785-15,35 0-392 0,-10 0-32 32,4-3-88-32,4-3-96 0,1 2-152 15,-1 2-152-15,0 0-40 16,-1 2-8-16,-3 0-136 0,-5 0-944 15,-8 0-2785-15,-12 4-7481 16</inkml:trace>
  <inkml:trace contextRef="#ctx0" brushRef="#br0" timeOffset="309987.7303">11021 12910 3384 0,'0'0'1849'0,"0"0"-809"16,0-4 496-16,0 1 177 15,0 3-593-15,0 0-640 0,0 0-136 31,0 0 264-31,0 0 192 0,0 0-72 16,0 0-87-16,0 0-49 16,0 0-40-16,0 0-160 0,0 0-136 15,0 0-16-15,0 0-40 0,0 0-32 16,-4 3-16 15,-5 3-48-31,-3 0-40 0,-5 2-56 0,-1 2 0 16,-7-2 48-16,0 2-48 15,-4 2-8-15,1-1 16 0,-6-2-16 16,-1 2 48-16,-1 0-40 15,1-3 8-15,-3-2-8 0,0-1 0 32,2-2-8-32,0 0 0 15,1-2-48-15,4 1 0 0,-3 1 40 16,1-2 0-16,0 3 8 15,-1 0 0-15,2 2-16 16,2 0 16-16,1 0-8 0,4-4 8 31,3 1 0-15,2-3 0-16,2 0 8 0,0 0-8 15,3 0 0-15,-1 0-48 0,3 0 0 16,-3-5-24-16,3 1-40 0,0-2-112 16,-3 3 48-16,-5-4 56 15,2 0 40 16,-4-4 72-31,-4-1-40 0,3-2 48 16,-2-4-48-16,-1-2 40 0,0 0 0 16,4-2-8-16,0 2 16 0,7 4 0 15,0 0 0-15,3 4 72 0,-1 4-72 0,3-2 0 31,2 4-8-15,3-2 8 0,-2 1 0-16,4 2 0 0,0-3-16 15,2-1-48-15,2-1 64 0,-4 1 40 0,3-4-32 16,1 4 32-1,0-4-40-15,0 3 8 16,0 2-8-16,0 1 56 31,0 0-8-15,0-1-32-16,1-2-16 0,16-4 0 0,3-4 0 0,7-2 96 0,4-6-88 0,2-2 56 31,3 2-56-31,-1 2 64 16,1 6-72-16,-2 4 0 15,-1 6-16 1,1 6-48-16,-3 0 64 0,-2 2-8 0,0 0 8 15,2 0 0-15,0 0 0 0,3 0 8 16,1 0-8 0,1 0 0-16,1 0 8 15,4 0 24-15,-3 4-32 16,-3 4-8-16,1 1 8 31,-5-2-8-31,0 0 8 0,-2 2-16 0,0-5 16 16,-2 0 64-16,0 0-56 0,0-2-16 15,-3 2-32 1,0 0 40-16,-1 2-8 15,-1 1 8-15,-2 2-16 0,0 1 16 32,1 2 0-32,-6 0 0 15,1 0 0-15,-1-2-8 0,-3-2-40 0,1-1-48 16,-3-1-32-16,2-3 120 15,-3 2-8-15,-1 4 8 16,2 1 0-16,-1 1-72 0,-3 1 80 16,1-1-8-1,-3-1 16-15,1-3-16 16,-3-2 8-16,0 0 0 15,1-5 0-15,-3 0 0 16,2 0-8-16,-2 1 8 0,2 5-8 16,0 2 0-16,2 4 8 15,3 2-8-15,2 1 8 31,-2 1 0-31,-7 2-336 0,0-2-1633 16,0-4-7049-16</inkml:trace>
  <inkml:trace contextRef="#ctx0" brushRef="#br0" timeOffset="336612.2531">6251 10872 3608 0,'0'0'5962'0,"0"0"-4050"0,0 0-528 0,0 0 129 16,0 0 191-16,0 0-176 15,-2-38-287-15,2 38-289 16,-3 0-144 0,3 0-8-16,-3 0-112 31,2 0-64-31,1 0-208 0,-2 0-224 0,2 0-63 0,-2 0-89 15,0 3-40-15,-6 17-129 0,-1 10 9 16,-1 15 32 0,-2 14 24-16,-1 9-8 15,2 10 64-15,2 8-40 31,0 7-80-31,0 1 8 0,5 4 24 0,1-3 0 0,3-5 32 16,0-8 16-16,14-8-24 0,8-8 24 31,0-8-40-31,5-5 80 16,-2-6-112-16,-3-2 104 15,2-3 8 17,-4-5-48-32,3 3 56 0,-3-7 0 0,2 0 0 15,2-5 0-15,5-5-32 0,3 4 32 16,3-4 0-16,3 1 64 15,3 5-56-15,-2-2 48 16,1 5-56-16,1 1 16 0,-3-3 32 31,-5 0-40-31,-2-6 0 16,-2-1 0-16,-5-8 48 0,-2-1-48 0,-3-6-8 15,-6-1 48-15,-6-4-48 16,-3-3-8-16,-1 3 0 16,-3-3-312-16,0 0-600 0,0-6-784 15,2-13-1281 1,-2-1-8529-16</inkml:trace>
  <inkml:trace contextRef="#ctx0" brushRef="#br0" timeOffset="337010.2759">6714 12383 9994 0,'0'0'3184'0,"0"0"-1911"32,0 0-337-32,0 0 184 0,0 0-32 15,0 0-640-15,0 0-368 16,12 6-16-16,12 12 256 0,9 9-15 15,8 10-105-15,1 7-32 32,0 7-40-32,1 5-64 15,-7 3-56-15,1-4 56 0,-4-8-64 0,-6-7 8 16,-5-7-72-1,-6-13 128-15,-5-6-128 0,-6-8 128 0,-5-5 384 16,0-1 1016-16,-9 0 256 16,-30 0-591-1,-36 0-1129 16,-89 42-905-31,10 3-1887 0,-5 10-7330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3:17:33.5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5856 9768 8481 0,'0'0'3001'15,"0"0"-1657"-15,0 0-200 0,0 0-79 16,0 0-9-16,0 0-72 16,0 0-264-16,-25 10-112 0,25-10 33 15,0 0 47 1,0 0-72-16,0 0-128 16,0 0-120-16,0 0-160 15,10 0-104-15,9 0 312 0,6 0 48 31,6 0-128-31,5 0-120 0,5 0 32 0,1 0 9 0,5 0-65 32,6 0-48-32,0 0-72 15,8 0-64-15,1 0-8 0,7 0 72 16,5 0-56-16,3 0-16 15,4 0 8 17,-1 0 64-32,-4 0-64 0,-7 0 0 0,-5-2 56 15,-6-2-56-15,-4-3 40 16,-8 4-40-16,-1-2-8 0,-5 4-8 15,-2 1-40-15,-5 0 32 16,-2 0 16-16,0 0-8 31,-4 0 0-31,0 0 8 0,-2 0 0 0,0-2 0 16,-4-1 0-1,0-1 0-15,-3 0-8 0,-3 3-8 16,-1-1 8-16,-3 2-48 0,-2 0-8 16,6 0-8-16,-4 0 0 31,1 0 64-31,-1 0 0 15,-1 0 0-15,0 0 8 0,1 0 0 16,-3 0 8-16,1-3 56 0,-1-1-64 0,-5 0 8 16,2 3 40-16,-5-2 0 15,0 3-48-15,0 0 0 16,-13 0-456-1,-14 0-1289 1,-6 3-4808-16</inkml:trace>
  <inkml:trace contextRef="#ctx0" brushRef="#br0" timeOffset="8015.4585">10441 15537 10266 0,'0'0'2824'0,"0"0"-1936"15,0 0-351-15,0 0 511 16,0 0-56-16,0 0-224 15,0 2-192-15,0-2-104 0,0 0 169 16,0 0-25 0,0 0-88-1,0 0-16-15,0 0-88 0,0 0-64 16,0 0-48-16,0 0-160 0,0 0-64 15,0 0-88-15,0 0 8 16,0 0-8-16,0 0-16 16,0 0-80-1,0 0 40-15,0 2-40 16,5 0 88-16,2 2 8 0,4-2 72 15,0 0 0-15,5 1 72 16,1-2 16-16,4 2 16 0,6-2-56 16,-1 1-24-1,6 2-40-15,-1-3 8 31,2-1-8-31,0 0-48 0,3 0 0 0,2 0 0 0,2 0 56 16,0 0-16-16,0 0-48 16,-2 0 8-16,0-1-8 15,-2-2 72 1,-1 3-64-16,3 0 0 15,0 0-8 17,5 3 0-32,-3 5 40 0,7 0-40 0,-5 0 72 0,0-2-64 0,3-2 56 15,-1 2-16-15,3-5 16 16,1 4-56-1,4-4 64-15,0 2-56 16,-4-2 65-16,1 1-73 31,-2 1 40-31,-6-1 24 0,-6 0-72 0,-4 0 48 16,-6-2-40-16,0 2 8 0,-4-2 64 0,6 0-72 15,1 0 56 1,6 0-64 0,0 0 16-16,1 0-8 0,2 0 0 15,-2-2 40 1,1-2-40-1,-3-1 0-15,-2 2 0 0,0-1 0 0,-2 2 40 0,-2 2-48 16,4-3 0 0,1 3-8-16,-1 0 0 0,4 0 8 15,3 0 8-15,5 0-8 16,-1 0 0-16,4 0 8 31,4 0 0-31,1-2 40 0,2-4-40 0,-4-3 32 16,1 3-40-1,-4 0 0-15,-1 0 0 0,-5 1 0 16,-2 1-8-16,-3 1-40 0,-4 2 96 15,0-3-40-15,-2-1 8 32,-2 1-8-32,-2 0 8 0,-5 0-8 0,0 0-8 0,-6 2 16 31,-3 0 40-31,-5 0-48 0,-4 2-8 15,0 0 0-15,-2-3 8 16,0 3 72-16,0 0-56 16,0 0-24-16,-10 0-608 0,-13 0-913 31,-8 0-3592-31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3:17:56.4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10727 9794 8649 0,'0'0'2529'16,"0"0"-1569"-16,0 0 8 0,-5-102 209 15,13 66-393-15,13-5-24 16,10 2-256-1,5 0-200-15,9 1 112 16,3 0 40-16,6 3-88 0,6-1 24 16,5 3-128-16,4-2-152 0,5 1 81 15,-1 4-185-15,3 4 96 16,2 0-56-16,2 4-48 0,3 2 0 31,3 0 0-15,6 4 48-16,-3 0 48 15,-2 4-88-15,0 6-8 0,-7 6 0 0,0 0-8 16,-1 2 8-16,0 18 56 15,0 8-56-15,0 4 0 0,-1 6 8 32,-2 4 64-17,-2 5-72-15,-7-3 0 0,-5 2 96 16,-4-2-48-16,-4 0 24 0,-8 0-64 15,-4 0 48-15,-3 0-40 0,-8 0-16 16,-7 2 56-16,-4 1 0 31,-4 3-32-31,-5 1-24 31,-7 2 0-31,1 1 0 0,-5 2 8 0,0 2 56 0,0 2-56 16,-11 5 0 0,-12 1 0-16,-4 4 56 15,-6 0-64-15,-7 2 224 0,-4 3-72 16,1-1 48-16,-3 2-192 31,-1-2 176-15,-2-4-88-16,6-6-48 0,1-3 96 0,-1-9-40 0,1-5 48 0,-5-6 16 15,-2-3-48 1,-6-3-16-16,-8-3 64 0,-5-4-160 15,-13-5 40-15,-6-2-48 16,-4-6 48 15,-9-4-40-31,0-4 56 0,-6-4-64 0,2-3 8 0,0 0 0 0,-2 0-8 0,4 0-8 31,4 0-64-31,5-6 64 16,1-13 8-16,7-9-8 0,1-9-128 16,0-13-40-16,1-7-88 31,4-4 112-16,11 0 104-15,7 3 48 0,13 6 0 0,7 5 72 16,12 0 192-16,10-1-96 16,7-3-112-16,8-6-48 0,4-12 0 15,0-8 0-15,10-8-8 16,11-8 0 15,-4 3-56-31,-1 4-192 0,-2 14-104 0,-5 15-240 16,-7 11-384-16,-2 18-1201 15,0 10-3440-15</inkml:trace>
  <inkml:trace contextRef="#ctx0" brushRef="#br0" timeOffset="1046.0598">11019 9692 4977 0,'0'0'3080'0,"0"0"-1535"0,0 0-449 16,0 0 400-1,0 0 96 1,0 0-551-16,0 0-489 0,0 0-176 16,0 0 104-16,0 0 24 0,0 0-8 15,0 0 48-15,0 0 32 16,0 0 17-16,0 0-41 0,0 0-136 15,0 1-136-15,0 6-216 16,0 8-64-16,0 12-144 0,0 11 144 16,-4 10 16-16,-3 4-8 15,-2-2 40 1,2-6-48-16,3-8 0 15,4-12 0-15,0-5-8 32,0-12 8-32,0-3-16 0,0-4 8 15,0 0 8-15,-2-10-72 16,-7-34-816-1,2 4-1841-15,-4-2-4352 0</inkml:trace>
  <inkml:trace contextRef="#ctx0" brushRef="#br0" timeOffset="1465.0838">11112 9713 4304 0,'0'0'6594'16,"0"0"-5322"-16,0 0-872 15,0 0 272 1,0 0-296 0,0 0 265-1,0 0-273-15,0 0-24 0,0 0 176 0,45 83-96 0,-65-55-200 16,-7-1-56-16,-2-2-72 0,2-7-16 15,3-6-8-15,6-6 8 32,5-6 32-32,6 0 24 15,7 0 264-15,0 0-304 31,0 0-96-31,11-5-8 0,7-1 8 0,0 4 0 0,0 2-48 0,-8 0-32 16,-2 0 72-16,-6 8 8 47,-2 13-16-47,0 5-56 0,-6-2-152 15,-8-1-592 1,1-4-1216 0,3-8-2001-16,6-10-1369 0</inkml:trace>
  <inkml:trace contextRef="#ctx0" brushRef="#br0" timeOffset="2043.1168">11152 9907 5089 0,'0'0'2448'0,"0"0"-295"16,0 0-633 0,0 0-240-1,0 0-400-15,0 0-424 0,43 23-304 0,-32-21-136 16,4-2-16-1,3 0-648-15,5-10-312 0,-1-11-288 16,2-2-272-16,-3 1 135 16,-6 2 713-16,-4 8 568 31,-6 6 104-31,-5 4 1552 0,0 2 705 0,0 0-497 0,-2 0-920 15,-9 0-175-15,1 0 63 16,2 2-496-16,1 2-160 31,3-2-24-31,2-2-48 16,2 2 0-1,0 0-112-15,0 0-416 0,0 2-176 0,0 0-249 16,6 0 121-16,5 0 232 16,3-4 192-16,-3 0-176 0,1 0-40 15,0-4-48-15,-3-10 624 16,-5 2 48-16,-4 0 856 0,0 4 424 15,0 8 616-15,0 0-399 32,0 5-921-32,0 20-368 0,-2 3-200 15,-2 4 128-15,2 0 0 16,2-1-56-16,-3-6-24 15,-1-3 32-15,-1-1-88 0,0-7 0 16,-3-2 96-16,-3-6-16 0,-3-2 136 31,-1-4-152-31,-1 0 8 16,3 0 400-16,4-13 96 0,6-3-168 15,3-4-280-15,8-2-80 16,21-4-40-16,11-2-248 0,8-1-432 0,10-2-392 16,23-9-976-1,-15 8-2161 1,-10 8-2297-16</inkml:trace>
  <inkml:trace contextRef="#ctx0" brushRef="#br0" timeOffset="2259.1292">12184 9429 6425 0,'0'0'5001'15,"0"0"-3313"-15,0 0-824 16,0 0-463-16,0 0 231 0,-60 147-328 31,44-94-176-15,3-4-128-16,7-8-232 0,0 0-1137 15,4-14-1727-15,2-10-3410 0</inkml:trace>
  <inkml:trace contextRef="#ctx0" brushRef="#br0" timeOffset="2577.1474">12202 9495 5265 0,'0'0'1696'16,"0"0"-88"-16,0 0 209 16,0 0-193-16,0 0-392 15,0 0-680 1,7 110-199-1,-25-86-169-15,0-4-184 0,0-6-48 16,2-6-441-16,1-4-447 0,5-4-112 0,4 0 56 16,4 0 512-1,2-4 200-15,0 1 48 16,0 3 128-16,8 0 104 15,2 0 352 1,-1 14-96-16,-3 1-64 16,-1 1-64-16,0-4-128 0,4-9-440 0,-1-3-1817 0,1 0-2016 15</inkml:trace>
  <inkml:trace contextRef="#ctx0" brushRef="#br0" timeOffset="3145.1799">12271 9576 3912 0,'0'0'4153'16,"0"0"-3369"-16,0 0 393 0,0 0 47 15,0 0-464-15,9 36-520 0,2-30-232 16,5-5-8-16,1-1-400 16,6 0-408-16,-1-1-528 15,0-8 87 1,3 3 817-16,-5 2 432 15,-3 2 1000-15,-5 2-720 0,-6 0-272 16,-3 0 569-16,-3 0 255 16,0 0 144-16,0 0 24 15,0 0-568-15,-7 0-352 0,3-2-80 0,0-2-240 16,1-2-480 15,0 0-152-31,3 1-184 0,0 2 304 16,0 3 343-16,0 0-23 0,0 4 432 15,0 8 200-15,0 0 96 16,0-2 121-16,0-1-361 0,0-6 32 15,0 0-88-15,6-3-112 32,2 0-625-32,1 0-311 15,-3 0 8-15,4-6 312 0,-6 1 440 16,-2 1 288-16,-2 4 864 0,0 0 1728 15,0 0-799-15,-2 6-713 16,-12 12-624-16,-1 6-48 31,1 4 96-31,-1 2-120 0,4 1-103 16,2-9-73-16,4-4-88 0,3-5-112 15,0-8 0-15,2-3 96 16,-2-2 496-16,-5 0 864 0,3-12-976 16,-3-6-488-1,5-7-168 1,2-8-1088-16,0 4-1449 0,0 8-3080 15</inkml:trace>
  <inkml:trace contextRef="#ctx0" brushRef="#br0" timeOffset="3839.2196">10504 10412 2784 0,'0'0'1840'15,"0"0"-143"1,0 0 615-16,0 0 49 0,0 0-369 0,0 0-567 15,-17 7-417-15,17-7-424 32,19 0-296-32,20 0 736 0,16 0-112 15,34-16-279-15,42-11 39 16,52-18 40-16,29-10-64 0,18-4-224 15,-3 3-176-15,-13 7-184 0,12 4-64 16,2 0 0 15,-2 3 8-31,-22 6 56 0,-27 10-64 16,-50 9-272-16,-36 12-104 15,-29 3-16-15,-20 2-152 0,-4 0-136 16,-9 0 88-16,-11 2-1 0,-24 8-183 16,-29-2-144-16,-15-2-4953 0</inkml:trace>
  <inkml:trace contextRef="#ctx0" brushRef="#br0" timeOffset="4332.2478">11010 9393 8993 0,'0'0'2689'0,"0"0"-264"32,0 0-233-32,-72 110-1360 15,24 12-544-15,1 7 216 0,5-20 40 31,13-34-175-31,10-23-193 0,2 1-104 0,-1 1-72 0,3-7 0 0,5-12-224 16,8-13-289 0,2-16-527-1,0-6-1072-15,36-42-169 16,4-11 489-16,0-5-2905 0</inkml:trace>
  <inkml:trace contextRef="#ctx0" brushRef="#br0" timeOffset="4489.2567">11326 9429 7057 0,'0'0'3881'15,"0"0"-2873"-15,-66 130 904 0,-21-11-263 16,-5-1-625 0,5-8-424-16,8-20-280 0,27-29-88 0,7-7-152 15,9-7-80-15,26-18-224 31,14-29-1488-31,23 0-1489 0,4-25-2360 16</inkml:trace>
  <inkml:trace contextRef="#ctx0" brushRef="#br0" timeOffset="4666.2669">11453 9511 9033 0,'0'0'2457'15,"0"0"-1745"-15,-87 152 464 16,33-68 41-1,-6 5-601-15,8 1-416 16,4-10-200-16,21-8-248 0,14-21-1897 16,11-25-3448-16</inkml:trace>
  <inkml:trace contextRef="#ctx0" brushRef="#br0" timeOffset="4867.2784">11863 9317 5873 0,'-24'108'4425'15,"-43"26"-3385"-15,-23 20 0 16,4-27 657 0,19-39 39-1,22-28-704-15,14-14-416 0,9-5-464 0,9-8-152 16,11-7-88-16,26-28-1832 15,18-23-1169-15,8-15-3456 0</inkml:trace>
  <inkml:trace contextRef="#ctx0" brushRef="#br0" timeOffset="5048.2887">12068 9335 9025 0,'0'0'2441'0,"0"0"-1673"0,-42 160 96 15,6-81 393-15,-4 3-249 16,-2-2-536 15,1-6-336-31,4-8-136 0,5-10-160 0,13-16-968 0,5-16-2849 16,12-16-3369-16</inkml:trace>
  <inkml:trace contextRef="#ctx0" brushRef="#br0" timeOffset="5265.3011">12231 9331 9842 0,'0'0'2800'15,"0"0"-1728"-15,-78 157 673 16,24-77 15 0,-1-3-544-16,1-4-719 15,10-11-313 1,10-10-128-16,14-14-56 0,14-14-529 0,8-24-1615 0,20 0-2889 15,5-26-2889-15</inkml:trace>
  <inkml:trace contextRef="#ctx0" brushRef="#br0" timeOffset="5429.3105">12369 9287 7945 0,'0'0'2745'31,"0"0"-1953"-31,0 0-192 0,-85 138 576 16,34-68-448-16,-7 6-487 15,1 0-73 1,9-8-120-16,15-15-48 0,29-27-1417 0,4-16-1543 16,6-10-2682-16</inkml:trace>
  <inkml:trace contextRef="#ctx0" brushRef="#br0" timeOffset="5638.3225">12471 9200 8161 0,'0'0'2913'15,"0"0"-2001"-15,-44 122-16 0,6-41 8 0,-6 9-423 16,-4 2-353-16,2-6-56 16,8-14-16 15,12-14-112-31,9-17-537 0,17-29-1567 0,0-12-2209 15,12 0-2112-15</inkml:trace>
  <inkml:trace contextRef="#ctx0" brushRef="#br0" timeOffset="5839.334">12563 9350 6569 0,'0'0'5033'16,"0"0"-4185"-16,0 0-592 0,0 0 1521 15,-44 103-641-15,10-45-496 16,-9 7-440-16,-1 2-104 0,4-4-32 15,7-9-64-15,13-13-616 16,18-16-1112 0,2-13-2761-1,0-12-4825-15</inkml:trace>
  <inkml:trace contextRef="#ctx0" brushRef="#br0" timeOffset="6024.3445">12768 9443 7497 0,'0'0'2673'15,"0"0"-1905"-15,0 0 344 0,-83 148 248 16,41-90-599 0,-3 8-457-1,-1 1-224 1,4-3-80-1,14-10-793-15,13-17-759 0,13-23-3881 0</inkml:trace>
  <inkml:trace contextRef="#ctx0" brushRef="#br0" timeOffset="6169.3528">12955 9535 6729 0,'0'0'3265'0,"0"0"-2209"16,0 0-664-16,-71 125 80 0,8-53-472 15,8-12-1264-15,-3-2-7074 0</inkml:trace>
  <inkml:trace contextRef="#ctx0" brushRef="#br0" timeOffset="36918.1116">19205 9361 10058 0,'0'0'5129'16,"0"0"-4009"-1,0 0-472-15,0 0 720 16,0 0 9-16,0 0-577 15,0 0-456-15,0 0-168 0,-25 14 8 16,19-2 8-16,-2 2-40 0,0 0 88 16,-1 0-72-16,3-2-88 15,-2 2 56-15,-1 2-48 16,-1 4 168-1,-8 7-32-15,-4 2 328 16,-9 7-215-16,-8 2-65 0,-3 3-16 16,-3-3-152-16,1-2 72 15,-3-7-104-15,3 0 48 31,-3-7-72-31,0 0 24 0,-2-4 24 16,0-2-80-16,-2 2 32 16,-3-2 8 15,-1 2-56-31,-5 1 8 0,0-2 32 0,-5 3-40 0,-3-1 0 0,2-1 40 31,-3-4-40-31,2-5 64 0,1 0-64 16,1-8 48-1,-3-1 16 16,4 0-128-31,-1 0 40 0,2-7-32 0,4-2-56 0,3 1 32 0,3 0 32 16,2 4 48-16,3 0-72 16,2 0-64-16,-1 4 128 15,3 0-40-15,0-2-72 0,1 2 64 16,3-4 56-16,0 0 8 31,3-2-8-31,2 0 0 16,6 2 0-16,2 0-8 0,6 2-56 0,2 0 16 0,0 2-32 15,1 0 8-15,-3 0 0 16,0 0 72-16,0 0 24 15,-3 2-24-15,-3-2-64 0,0 0 64 16,-4 0 0 15,2 0 0-31,-3 0 0 0,3 0 8 0,1 0-8 16,-3-2 8-16,0 2 56 15,-1 0-64-15,6-2-64 0,1 2 64 16,5-4 80-16,0 0-80 16,2 0 8-16,0-4 32 31,1 2-32-31,-4-4 0 0,1 2 32 15,-2-2-40-15,-2 0-16 16,-3 3 8-16,-4-2-56 0,-1 1 56 16,1 0 0-16,-2 0 8 0,-3 2 0 15,-1-3 0 1,-4 2 0-1,3-1 0-15,-1 2 0 0,1-2 8 16,-5 2-8-16,1-3 0 16,-5 3-16-16,-2 1 8 15,-4 1 8-15,-6-2-112 0,1 2 32 0,-2 0 80 16,-2-2 8-1,0 2 0-15,-3-1-8 16,3 4 16 0,1-4-8-16,6 2 24 15,4-1-24-15,4 0-16 0,7-2 16 16,4-2 0-16,7 1 0 0,3-3 48 31,5 2 8-31,4 1 64 47,3-1-128-47,3-1 8 0,3 1 0 0,0 2 40 0,2 0-48 0,3 3 0 0,1-1 8 0,0 1 0 15,0-1 72-15,-2 0-72 16,-2-4-8-16,2 0-8 0,-2-2 8 31,-1-2 0-15,1-2 0-16,-2-4 0 15,2 0 0-15,-3-2 0 0,0-2-104 0,-2 2 56 16,2-1 40-16,0 4 0 16,2 1 0-16,0 4 0 0,3 2 0 15,2 2 8 1,0-2-8 15,0-1-8-31,2 0-64 0,0-1 8 0,0-5 64 0,0 2 0 0,0-3 8 16,0 0 0-1,0-3 0 1,-2 1 48-16,-1 2-48 0,1 0 0 15,2 2 8-15,0 0 0 16,0 2-8 0,0-2-8-1,0-4 0-15,5 0-128 0,7-4 88 0,5-2 48 16,0-2 0-16,1-1-8 15,0 2-40-15,-5 3 40 0,-2 5 16 16,-1 5 32-16,-6 4-32 16,0 4-8 15,1-1 0-31,1-2 0 0,4 0 0 0,3-4-64 15,3 0 56-15,1-2 8 16,3-3 0-16,5 2-8 0,-2-2-8 16,9-1 16-16,-1 4-64 15,2 1 8 16,2 2 48-31,-4 2 0 0,-3 2-48 0,4 2 56 16,2 0-8-16,1 0 8 0,7-2-8 16,5 2-8-16,6-3 16 15,7 2 0-15,8-1 8 0,5-4-8 16,8 0 0-16,3-3 8 0,3 0-8 31,2 1 48-31,-2-1-120 0,-7 1 176 0,-2 3-104 16,-9 1 0-1,-7-1 0-15,-6 7-128 0,-7 0 120 16,-4 4 8-1,-6 0-8-15,2 0 8 0,-4 0 8 0,4 0-8 32,-2 0 0-17,4 2 0-15,2-2-16 0,0 2 16 0,-3-2 0 16,-3 0 8-16,0 0-8 15,-3 3 0-15,-3-2 0 16,0 4-8-16,3-4 8 16,0 2-16-1,6-3 8 1,0 0 8-16,2 0 0 0,3 0 72 0,5-6-72 15,-1-5-8-15,-2 4 8 16,-6-2 0-16,-1 2 8 0,-9 5 32 16,-6 0-40-16,-5-1 0 15,-2 3 16-15,-2 0-8 0,0 0-16 31,2 0-72-15,3 0 80-16,0 0 64 0,4 0-64 16,0 0-8-16,4 0 0 0,0 0 8 0,3 0 0 15,1 3 24-15,2 1-24 16,-2 1-8-16,1 2 8 15,1-2 24 17,1 1-24-32,-3 2-16 0,2-2 8 0,-2-1 0 15,1 1 0-15,-3-2-40 0,-2 1 48 16,0 1 0-16,-1 1 0 0,-3 0-8 15,-6 2-48 1,2-2 48-16,-5 2 8 47,1 1-8-47,0-5-8 15,1 3 8-15,-1-2-41 0,4-1 41 0,-3-1 0 0,2-2-8 0,-2 2 16 0,3-2 0 16,-1 2 0 0,-2 0 0-16,0 0 0 15,-3 2 0 16,4 2 0-31,-3-2 0 0,-1 0-8 0,2 0 8 0,0 0 0 0,-1 2 0 32,3-2 0-32,-2 2 8 15,1-3-8-15,-1 4-8 0,-4-3 8 16,-1 2-16-16,-4 0 8 15,1 0 8 1,-1 1-48-16,-1-2 48 0,1 1 0 0,0 2 0 16,-4-2-8-16,3 0 8 15,-3 1 0 1,1-4 0-16,0 1 48 0,-2-2-48 15,-1 2 0-15,3 0-32 16,-3 0 24 0,0 0 8-1,1 0 0-15,0-1 32 0,-3-3-24 0,0 1 0 16,0-1-8-16,-2 2-40 15,2 0 40-15,1 0 0 16,-2-2-40-16,4 2 32 0,-3 0 8 16,3 0 0-16,-2 2 0 31,-1-1 0-31,2 1 56 0,-2-1-56 15,3 1 0-15,-3 1 8 0,2 1-8 16,0-1 8-16,-2 2-80 16,4-1 144-16,-4 0-72 0,2 2 0 15,-2-2 0-15,3-2-32 16,-3 1 32-1,0 2 0 1,0-3 56-16,0 2-48 0,4-2-8 16,-4 1 0-16,0 0 8 15,-1-1-8-15,2 2-80 0,-1 0 80 16,1 2 56-16,-1 1-56 31,0-3-56-31,0 3 56 16,0 1 8-16,0-2 64 0,-2 1-72 0,3 0 0 15,-3 1 24-15,0 1-24 16,2-1-8-16,-2-1-40 0,0 1 48 15,0-2 40-15,0 1-40 16,0-3-40 0,3 1 40-1,-1-2 0-15,-2-4 0 0,2 1 8 16,-2-2-8-16,0 0-40 0,2 1 40 15,-2-2-8 1,0 2 8-16,0-3 0 16,0 2 0-16,0-2 56 15,0 1-48-15,0-1 0 31,0 0 0-31,0 0 57 0,0 0-57 0,0 0-8 0,0 0-24 0,0 0 15 16,0 0 9-16,2 0-40 16,-2 0 32-16,0 0-24 31,0 0 32-31,0 0 8 0,0 0 64 15,0 0 121 1,0 0-81-16,0 0-112 0,-4 0-905 0,-12 0-3760 16,-3 0-7689-16</inkml:trace>
  <inkml:trace contextRef="#ctx0" brushRef="#br0" timeOffset="44046.5193">20874 7680 9450 0,'0'0'2432'0,"0"0"-896"0,0 0 417 16,0 0-577-16,0 0-256 0,0-16-255 15,0 16-201-15,0 0 0 16,0 0 0-1,0 0 16-15,0 0-96 16,0 0-168-16,0 0-152 31,0 0-80-31,0 0-80 0,0 0-88 0,0 0-16 0,2 0-120 16,2 14-8-16,3 11 128 0,0 8 0 31,4 12 8-31,0 5 88 16,0 5-88-16,2 0 0 15,0-1 40 1,-1-6-40-16,1-8-8 0,1-5-72 0,-1-10 72 15,-1-5 0-15,-4-5-72 32,-1-5 0-32,-1-6-288 0,-4 0 136 15,1-4-136-15,-3 0-328 16,0-11-488-16,0-11-1289 31,0-3-9913-31</inkml:trace>
  <inkml:trace contextRef="#ctx0" brushRef="#br0" timeOffset="44564.5489">20943 7580 8513 0,'0'0'2369'0,"0"0"-1729"16,0 0-192-1,0 0-64 1,0 0-104-16,0 0-72 0,0 0-208 16,0 0 72-16,133 46 432 15,-117-23 273-15,-10-2 47 0,-6 6 328 16,0-2-8-16,-15 3-304 15,-12-1-199 1,-2-1-353 0,0-7-88-16,0 0-96 0,7-7-104 0,2-4-368 15,6-4-1105-15,6-4-3320 16,6 0-5777-16</inkml:trace>
  <inkml:trace contextRef="#ctx0" brushRef="#br0" timeOffset="45008.5743">21321 7638 9978 0,'0'0'3064'31,"0"0"-1287"-31,0 0-41 16,0 0-808-16,0 0-552 0,0 0-272 16,-106 11-104-16,87 14-8 15,6 5 0-15,5-2-112 0,3 0-384 16,2-3 216-16,3-6-64 0,0-5-264 15,0-3-64-15,0-8-448 32,10-3-209-32,1 0 225 0,5-1 264 15,-1-16-817-15,3 0 169 16,-4-6 896-16,3 2 600 0,-6 0 152 15,0 0 960-15,-4 7 585 16,-2 1-241-16,-4 7-192 0,2 2-200 47,-1 4-255-47,0 0-673 0,5 0-136 0,0 10 0 0,0 6-104 15,-1 2 104-15,-2 0 0 16,1 2-48-16,-3-2-552 0,0 1-1001 16,-2-5-1439-16,0-7-4962 0</inkml:trace>
  <inkml:trace contextRef="#ctx0" brushRef="#br0" timeOffset="45196.5851">21460 7686 7345 0,'0'0'2409'16,"0"0"-1017"-16,0 0-40 0,0 0-496 15,129-16-512-15,-105 12-240 0,1-1-104 16,-5-2-1344-16,-7 2-1704 0,-4-4-3954 15</inkml:trace>
  <inkml:trace contextRef="#ctx0" brushRef="#br0" timeOffset="45381.5956">21524 7486 6177 0,'0'0'2160'16,"0"0"-1200"15,0 0 417-31,0 0-665 0,-35 114-456 15,30-82-152-15,5-3-104 0,0 1-72 16,0-11-960-16,3-5-2073 0</inkml:trace>
  <inkml:trace contextRef="#ctx0" brushRef="#br0" timeOffset="45835.6216">21709 7381 7329 0,'0'0'3225'0,"0"0"-2065"15,0 0 112-15,0 0-296 0,0 0-111 0,0 0 39 16,0 0-96-1,11 129-392 1,-11-83 16-16,0-2-168 0,-9-1-184 31,-2-10-24-31,2-5-8 0,2-5-40 16,0-7-8-1,4-5 16-15,0-5-8 0,3-2 0 16,0-4-8-16,0 0-64 16,0 0-64-16,0 0 128 0,0 0-312 0,11-11-72 15,12-8 48 16,4 1 128-31,2 1-96 0,0 2 72 0,-6 5 80 0,-2 4 64 0,-3 6 24 32,-8 0 40-32,-1 0 24 0,-1 4 0 15,-6 10 16-15,0 3 192 16,-2 0-8-16,0 7-200 31,0-4-672-31,0-3-4953 0</inkml:trace>
  <inkml:trace contextRef="#ctx0" brushRef="#br0" timeOffset="46368.6521">22349 7863 9482 0,'0'0'2696'15,"0"0"-928"-15,0 0 529 16,0 0-673-16,0 0-880 0,0 0-535 15,-63 25-49-15,52 2-88 32,4-1-72-32,5 1 0 0,2-4-8 15,0-3-88-15,0-5-481 0,9-2-343 16,15-13-832-1,-1 0-1441-15,-3 0-2880 0</inkml:trace>
  <inkml:trace contextRef="#ctx0" brushRef="#br0" timeOffset="47891.7392">22438 7981 5657 0,'0'0'1896'15,"0"0"161"-15,0 0-153 0,0 0-424 16,0 0-528-16,0 0-271 0,0 0 295 31,0 0-256-31,89 68-272 16,-69-76-152 15,-4-9-120-31,-3-2-104 0,-7-4 72 0,-4 4-144 0,-2-1-184 0,0 5-496 0,-4 2-576 16,-2 5-393-16,1 4 137 31,5 4-32-31,0 0-681 0,0 0 1553 15,2 12 664-15,9 2 8 32,1 0 808-32,-3 2 153 0,-1-1-289 0,0-4 184 0,-2-1-376 15,-2-4-16-15,1-4-144 31,-1-2-152-31,0 0 112 0,4 0 128 16,-2 0-176-16,5-2 80 16,1-8-312 15,-1 0-72-31,-3 4-160 0,4 2 184 0,-3 2-16 0,-1 2-32 15,1 0 40-15,1 0 48 16,-2 0 8-16,1 0 0 0,-3 0 0 16,4 0 16-16,1 0 32 15,-3 0 32-15,4-1 8 31,-1-10 56-31,-3-3-144 0,-2 2 8 16,-4 2 40-16,-2 0 24 0,0 4-72 31,-12 4 56-31,-3 2 88 16,1 0 89-16,1 0 271 0,5 5-152 31,2 8-200-31,4 1-40 16,2 0-104-16,0-2 128 0,0-2-48 0,8-2-88 0,2-2-224 15,3-5-360-15,3-1-521 16,-1 0-439-16,2 0-560 0,1-1-57 15,-5-5 897-15,0 2 1016 0,-4 0 248 16,-2 2 992 15,-3 2 96-31,0 0-16 0,-4 0 113 16,2 0-545-16,-2 0-376 0,0 0-88 15,3 0-120-15,-4031 2-48 16,8070 3-8-16,-4029 1-200 0,5-3-136 31,6-3-536-15,8 0-497-16,1 0 593 0,0-11-200 0,-1-2 488 15,-11 5 432-15,-7 2 56 0,-5 0 872 16,-9 3 784-16,0 1 385 16,0 2-889-16,-5 0-872 0,-5 0-96 15,-4 0-184 1,5 2 16 15,0 7-32-31,7 1-40 0,2 1-16 0,0-4 72 0,0 0-8 0,11-1-128 16,2-1-296-16,3-5-464 15,-3 0-312-15,3 0-505 0,-3 0 41 31,3-14-16 1,-5 0 15-32,-3 0-511 0,-2 4 2016 0,-6 5 168 0,0 4 2744 0,0 1 193 15,0 0-153-15,0 0-927 0,0 0-873 16,0 0-808-16,0 12-48 31,0 6-112-31,0 5-16 16,-2 4 120-1,-4 1-112-15,4 3 8 0,0-2-8 0,2-1-8 16,-2-2-8-16,2-4 0 0,0-4 8 31,-2-4 0-31,-1-6 24 16,1-3-8-16,-2-5 64 15,0 0 312-15,-4 0-248 0,2-13-40 31,-1-1-56-31,5-4 56 0,2 2 160 0,0 0 369 16,0 2-425-16,2 0-192 0,9 2 16 16,5 2-24-1,-1-1-16-15,4 0-72 16,1 2-128-16,-1-2-96 0,2 3-49 47,1 0 201-47,2 0 80 0,5 2 64 0,0 0 8 0,4-2 112 0,4 2-56 15,-4-4 240-15,1 1-135 16,-3-1-65-16,-4 3-96 15,-8-3 16-15,-3 4-16 32,-7-2 0-32,-7 1 0 0,-2 0 48 0,0 0 40 15,0-2-80-15,0 1-8 16,-11 0 0-16,-1 2 8 15,-1-1 168-15,3 6-48 0,-4 1 64 16,1 0 144-16,1 0-56 16,1 12-64-16,0 6 40 31,6 2-80-31,0 2-16 0,5-3 88 15,0 2-248-15,0-7 128 16,15-1-128-16,2-6-160 0,12-7-624 16,-4 0-1417-16,-5 0-3544 0</inkml:trace>
  <inkml:trace contextRef="#ctx0" brushRef="#br0" timeOffset="50068.8637">22050 7943 7393 0,'0'0'5561'16,"0"0"-4561"-16,0 0-727 15,0 0 1263-15,-9 2 232 0,-5 0-1104 16,-3 2-448-16,-8 4-136 16,-6 1-72-1,-4 4 0 1,-5 3 0-16,-7 0 0 0,-1 2 0 15,-2-2 0-15,-4 0 8 0,-2-3 112 16,-4 2-120-16,-5-5-8 0,-3 2-40 16,-11-1 40-16,-3-2 0 31,-5 0 8-16,0-6-8-15,0-1 16 16,3-2 57-16,4 0-73 0,3-16 8 16,6-6-8-16,3-6 8 0,5-4 56 15,4-4-64-15,6-3-48 0,11-4 40 31,7 0-97 1,10 2 89-32,9-2-40 0,12 3-24 0,4-4 80 0,7-2-48 0,19-2 40 15,13-4-56-15,5 0 64 0,8-3 0 16,3 1 8-16,4 2 0 31,7 4 0-31,3 2 0 16,4 7-8-16,8 2 0 0,4 5 0 15,8 8 0-15,5 4 8 0,6 5 16 16,2 7-24-16,-2 8 0 0,-2 0-16 15,-1 12-80-15,-5 18 8 16,-5 5 80-16,-9 9 8 16,-6 2-64 15,-7 0 56-31,-11-2-72 0,-12 0 72 15,-11-5 0 1,-12-4 0-16,-9 0 8 0,-7-4 0 16,-7-1 0-16,0 6 144 0,-18-3 56 15,-16 7-32-15,-8 2-96 0,-11 7-64 16,-3-2-8 31,-15 22-192-47,15-16-1000 0,12-9-3801 0</inkml:trace>
  <inkml:trace contextRef="#ctx0" brushRef="#br0" timeOffset="61445.5145">3252 9757 7497 0,'0'0'1816'15,"0"0"-1183"-15,0 0 191 0,38-3-160 16,-25 3-80-1,1-3 120-15,3 2-16 0,3-2-47 16,5 2 15-16,4-3-56 0,2 2-176 16,5-1-136-16,6 3-120 15,5 0-32 1,11 0 40-16,6 0 0 0,10 0-64 15,2 0-48-15,3 0-16 32,2 0-48-32,2-1 96 0,-4-2-96 0,2-1-32 0,1 0 32 15,1 3 8 1,2-1-8-16,2 2 0 15,4 0 8-15,3 0-8 0,3 0 0 16,22-7 0 15,20-1 8-31,22-6 40 0,-12 0-48 0,-31 4 0 16,-35 6 112-16,-26 2-104 15,9 2-8-15,5 0 0 16,3 0-96-16,-8 0 24 0,-5 6 72 16,-6 3-64-16,-4-2 56 15,-1 0 8 16,-4-3 8-31,-1-3-8 0,-5-1 0 0,0 0-160 16,7-10-288-16,-10-3-736 0,-10-4-2809 16</inkml:trace>
  <inkml:trace contextRef="#ctx0" brushRef="#br0" timeOffset="63120.6103">19532 9635 5033 0,'0'0'2104'0,"0"0"-928"15,0 0 225-15,0 0-145 16,0 0-168-1,0 0-200-15,0 0-400 0,-46 4-136 0,46-4-23 16,0 0-153-16,6 0 88 0,15 4 280 16,8 0 144-16,13 0-200 31,16 2 104-31,31 2 80 15,42 6-72-15,36 3-88 0,7-1-159 32,-29-4-89-32,-41-3-168 0,-37-5-88 0,-9 1 80 0,5-4-88 31,10-1 0-31,3 0 72 15,-12 0-72-15,-12 0-384 16,-30 0-1009-16,-16 0-3344 0,-6-7-6977 47</inkml:trace>
  <inkml:trace contextRef="#ctx0" brushRef="#br0" timeOffset="64197.6719">15885 9647 10986 0,'0'0'2584'15,"0"0"-1871"-15,0 0-513 0,0 0 248 16,0 0-448-16,0 0-48 16,-45-66-2905-1,28 56-6169-15</inkml:trace>
  <inkml:trace contextRef="#ctx0" brushRef="#br0" timeOffset="65805.7638">1561 8568 9353 0,'0'0'2545'15,"0"0"-921"-15,0 0-567 0,0 0 431 16,0 0-8-16,0 0-488 15,0 0-623 1,0 3-337-16,-2 34-16 16,-3 20-32-16,0 10 16 15,3 8-8-15,2-7 8 0,0-8 8 16,0-9-8-16,0-15 8 15,7-8-16-15,2-8 8 16,2-10 0 15,3-6 64-31,1-4-56 0,5-2 40 0,6-20-40 0,6-12 112 16,2-6-120-16,1-3-128 0,-4 6-8 15,0 7 0-15,-6 13 63 16,-2 9 25 0,-6 8-152-16,-1 0 88 15,-1 11 104 1,-4 3-8-16,-1 3-40 0,-2-3 112 0,-4-2-48 15,1-3 8-15,-3-4-16 16,-2-3 0-16,0 1-128 0,0 1-488 31,-11 0-1152-31,-2-4-3673 0</inkml:trace>
  <inkml:trace contextRef="#ctx0" brushRef="#br0" timeOffset="65956.7725">1912 8558 6729 0,'0'0'4833'0,"0"0"-3313"0,0 0-127 0,0 0 223 15,0 0-696-15,0 0-920 16,0 0 0-1,-4 71-992-15,-4-37-3577 16</inkml:trace>
  <inkml:trace contextRef="#ctx0" brushRef="#br0" timeOffset="66599.8093">2037 8782 8753 0,'0'0'3097'0,"0"0"-2257"0,0 0-200 0,0 0 297 0,0 0-585 16,0 0 128-16,0 0 104 16,0 0-128-16,18 103-128 15,-18-75-144-15,3 1-40 0,-3-5-40 16,0-4-104-16,2-9 0 31,-2-4 0-31,2-5 80 16,-2-2-72-16,2 0 544 0,2-10 408 15,6-12-487-15,1-10-225 0,2-4-200 16,5-1-48-16,0 3 0 0,-1 8-8 15,-3 8 8-15,-3 9 0 16,0 9-144 0,1 0-24-1,-1 3-8-15,-1 11-73 0,2 0 1 16,-1-1 0-16,1-2-144 15,3-5-88-15,0-2 80 0,1-4-112 16,-3 0 200-16,3 0 32 0,-1-6 80 31,-3-6 192-15,-4-4-40-16,-1 0 96 0,-5-2-40 0,0-2 48 15,-2 2 8-15,0-2-56 16,0 2 216-16,-6 2-64 0,-7 3 168 16,-1 2-144-16,1 9 168 31,-5 2 56-16,-2 0-248-15,0 18-40 0,2 6 32 0,3 4 72 16,6 2-48-16,7 2-112 0,2-4-64 16,0-2 0-16,8-4 16 15,10-3-16-15,4-8 128 31,1-3-112-31,4-3-16 32,-1-5-104-32,6 0-760 0,-9-11-1944 0,-4-2-8915 0</inkml:trace>
  <inkml:trace contextRef="#ctx0" brushRef="#br0" timeOffset="66757.8183">2833 8829 13002 0,'0'0'2097'16,"0"0"-1529"-16,0 0-568 0,0 0-4321 16</inkml:trace>
  <inkml:trace contextRef="#ctx0" brushRef="#br0" timeOffset="67262.8472">2762 8622 5905 0,'0'0'5497'15,"0"0"-3961"1,0 0-800-1,0 0 201-15,0 0 287 16,0 0-280-16,0 0-520 0,0 0-200 16,156 3-112-16,-110-11-112 0,22-2-1000 15,-16 2-3217-15,-6 0-4457 0</inkml:trace>
  <inkml:trace contextRef="#ctx0" brushRef="#br0" timeOffset="68439.9145">3359 8441 11162 0,'0'0'2104'16,"0"0"-935"15,0 0 47-31,0 0 8 0,0 0-624 0,-69 103-360 0,62-72-64 15,7-7-120-15,0-5-56 0,0-2-80 16,13-8-360-16,10-2-160 0,-1-7-328 31,4 0-288-31,1-4-441 16,0-11 233 15,2 4 464-31,-4 1 600 0,-1 6 256 0,-6 4 104 0,-4 0 504 0,-4 0 72 0,-3 0 352 16,0 1-312-16,0 2-88 31,-1-3 80-31,-1 0-143 0,1 0-97 15,1-8-8-15,0-8-280 32,-3 0-80-32,1-1-768 0,-5 7-1113 0,2 7 1 0,-2 3-153 15,2 0-415-15,0 9 1712 31,0 8 328-31,6 1 192 0,2-6 152 16,2-2 64-16,5-6 128 16,1-4 328 15,-1 0 232-31,2-11-72 0,-4-7-136 0,-4-4 8 0,-4-3 48 0,-7-6 120 15,0-1-352 1,0-3 65-16,-13-2-153 0,0 3-208 16,1 6 128-16,1 8 304 15,5 8 248-15,1 7-112 31,1 5 216-31,-1 0-360 0,-2 21-400 0,1 6 16 16,1 2-32-16,3 3-16 16,2-1 0-16,0-6 0 0,7-4-80 15,13-7-680-15,2-2-248 16,0-11-624-16,3-1-161 31,-2 0-95-31,-2-13-49 16,-1-8 897-16,-3-3 1040 0,-5-2 344 15,-5-3 640-15,-3 2 601 0,-4 3 191 16,0 2-40-16,0 6-263 15,-4 3-489-15,-7 4-392 0,3 5-208 47,0 1-80-47,2 3 48 0,-1 0-344 0,3 5-8 0,2 13 0 16,0 8-24-16,2 4-24 15,0 7 0-15,0-2 48 16,8-1 48-16,5-3-48 0,1-6 0 16,1-5-56-16,3-4 56 15,-3-9-8 1,4-6-80-16,1-1-216 15,0 0-424-15,2-15-32 0,-4-3-304 16,0-3-689-16,-2 6 681 16,-3-2 952-16,-5 5 120 0,0 2 608 15,-4 4 408 1,-4 1 385-1,0 0-41-15,0 4-352 0,0 1-344 0,0 0-336 16,-4 0-96-16,-4 0-104 16,2 1-128-16,1 13-8 15,1 2-40-15,0 4-8 0,4 0 56 47,0 1 0-47,0-3 0 16,0-3-80-16,13-1 16 0,5-3 56 15,1-7-176-15,20-4-552 16,-8 0-1032-16,0 0-2785 15</inkml:trace>
  <inkml:trace contextRef="#ctx0" brushRef="#br0" timeOffset="68605.924">4406 8576 5297 0,'0'0'1680'0,"0"0"-456"32,0 0 561-32,0 0-409 0,0 0-560 15,0 0-704 1,127-27-112-16,-92 15-976 0,-6 1-1465 0,-5 3-287 15</inkml:trace>
  <inkml:trace contextRef="#ctx0" brushRef="#br0" timeOffset="68893.9405">4698 8428 8369 0,'0'0'2385'0,"0"0"-1009"0,0 0 1025 0,0 0-841 31,0 0-696-31,0 0-576 16,0 0-288-16,-72-16-48 0,74 28 40 15,12 1-240 17,3 0-72-17,1 1 112-15,3 0-176 0,-1 1 104 0,-2 2 136 0,-5-1 16 16,-1 2 24-16,-8-2 88 0,-4 0-112 15,0-1 128-15,0-3 48 16,-21 0-48-16,-3-1 0 16,-16-5-960 15,4-1-1633-31,7-5-5049 0</inkml:trace>
  <inkml:trace contextRef="#ctx0" brushRef="#br0" timeOffset="69089.9517">4883 8444 8433 0,'0'0'1929'0,"0"0"-1097"16,0 0 536-16,0 0-232 0,0 0-703 16,69-40-433-16,-58 30-529 15,-7-8-1087-15,1 4-1393 16,-5 1-2136-16</inkml:trace>
  <inkml:trace contextRef="#ctx0" brushRef="#br0" timeOffset="69198.9579">4883 8444 3696 0,'48'-132'2737'0,"-56"132"-585"0,-1 4-423 15,0 12-233-15,2 3-272 0,3 8-528 16,2 2-271-16,2 2-233 15,0-3-128 1,0-1-64 0,6-6-288-1,6-7-721-15,1-5-615 0,9-9-336 0,-4 0-841 0,-2 0 120 16</inkml:trace>
  <inkml:trace contextRef="#ctx0" brushRef="#br0" timeOffset="70285.02">4998 8450 5641 0,'0'0'3961'31,"0"0"-2529"-15,0 0 320-16,0 0-431 0,0 0-841 0,0 0-368 15,0 0-96-15,0 0-16 16,0 0-8-16,-13 14-40 0,15-10-392 16,6 0-441-16,5-4-407 15,0 0-352 16,1 0-465-31,1 0 1 0,-1 0 1040 0,-1-6 1064 0,-5-2 776 16,-1 0 1128-16,-2-4 353 16,-1-2-81-16,3-3-760 0,-3 3-479 15,0-3-329 1,1 7-288-1,-3 4-96-15,1 3-88 32,-3 3-48-32,0 0-80 0,0 6 8 0,0 13 0 0,0-1-8 0,-5 2 0 15,5-3 0-15,0-5-8 0,0-1-104 31,0-3-520-31,8-2-408 16,8-2-569-16,1-2 313 31,0-2-136-31,1 0-81 0,2 0 625 0,-5 0 656 0,-2-10 88 0,1 0 136 16,-5-1 0-16,-3-1 544 31,-3 1 288-31,0 3 409 16,-3 4 207-16,0 0-64 0,0 1-440 15,0 3-135 1,0 0-329-16,0 0-328 0,0 0-152 0,2 0-760 15,2 0-233-15,3 0 361 32,1 0-176-32,4 0 40 15,-1 0 104-15,0 0 120 0,0 5 328 0,0 5 96 16,0 0 112-16,-1 2 8 31,-4-5 8-31,1 2 0 0,-1-5 8 0,-1-2 40 16,2-2-48-1,-3 0-8-15,4 0 0 16,1-8-232-16,3 0-625 0,1 1-183 15,1 2 528-15,-3 5 296 32,-3 0 176-32,3 0 40 0,-1 3 720 0,-2 5-144 15,4-1-160-15,1-1-128 16,3-4 192-16,4-2-135 15,2 0 47-15,3 0-144 0,2-13-144 16,-3 5-104-16,-2-1-48 16,-6 7 32-1,-3 2 16 1,-6 0 408-16,-3 0 40 15,1 2 88-15,-1 2-72 0,-1 1-32 16,-1-4-256-16,2-1-72 0,0 0 80 16,1 0-56-16,4 0-128 0,2-7-648 15,-2-2-608-15,3 1-320 47,-2 4 207-47,-1 2 353 0,1 2 552 0,-2 0 392 0,-4 0 72 16,3 0 440-16,-3-2 696 15,2-3-232-15,-2 4-127 0,-2-1-329 16,1-1-160-16,1 3-216 15,-2 0 8 1,0 0 96-16,-2 5-56 16,0 1 96-16,2-2-40 0,-2 0-168 15,0-4 64-15,0 0 176 16,0 0-40-16,0 0-208 0,0-10-848 15,0-1-1465 1,0 0-2752 15</inkml:trace>
  <inkml:trace contextRef="#ctx0" brushRef="#br0" timeOffset="70622.0393">5872 8301 2592 0,'0'0'4545'0,"0"0"-3545"0,0 0-328 15,0 0 945 1,0 0-337-16,0 0-720 16,0 0-120-16,46 41 96 31,-32-37-176-31,-1 0-304 0,1-3-56 0,-1-1-104 0,0 0-968 15,-1 0-1016-15,-3 0-1945 16,-5-9-64 0</inkml:trace>
  <inkml:trace contextRef="#ctx0" brushRef="#br0" timeOffset="70798.0494">5872 8301 3776 0,'121'-44'2969'0,"-129"37"-1161"0,2 3 321 0,-1 1-201 0,1 3-231 0,-1 0-961 16,0 19-624-16,3 11 56 15,1 6 288-15,3 6-56 16,0-2-40-16,0-1-64 0,7-8-224 15,5-5-24 17,-2-8-40-32,1-4-8 0,1-8-56 0,-1-1-1080 15,-7-5-3617-15</inkml:trace>
  <inkml:trace contextRef="#ctx0" brushRef="#br0" timeOffset="70973.0594">6146 8449 11618 0,'0'0'640'0,"0"0"-640"31,0 0-4129-31</inkml:trace>
  <inkml:trace contextRef="#ctx0" brushRef="#br0" timeOffset="76401.3699">6639 11071 3368 0,'0'0'1537'0,"0"0"-161"0,0 0 32 15,0 0-48-15,-2-3-231 31,2-6-129-31,0 1 112 16,0 4 88-16,0 0-359 0,13 2-281 16,11 2-128-1,14 0 144-15,22 0 104 0,38 0 96 0,41 0-240 16,38 0-32-16,13-15-368 31,-17 4-56-31,-38 7-80 0,-29 4-56 16,-33 10-1480-16,-30 1-3985 0</inkml:trace>
  <inkml:trace contextRef="#ctx0" brushRef="#br0" timeOffset="77832.4517">19623 13541 7737 0,'0'0'2961'0,"0"0"-2321"15,0 0-400-15,116 0 80 16,-49 0 168 0,27 0 64-16,35-4-56 15,28-1 24-15,-11 0-119 0,-28 0 311 16,-39 1-368-16,-35 1-344 15,5 3-72-15,-11-1-984 16,-14 1-1777-16</inkml:trace>
  <inkml:trace contextRef="#ctx0" brushRef="#br0" timeOffset="78968.5167">3990 14845 10698 0,'0'0'2320'0,"0"0"-1664"0,0 0-392 16,13-6-71-16,13 0 159 0,19-2 536 15,15-2-40-15,14 0-160 16,11-2-336-16,21 2-104 16,23 1-128-16,-8 6 360 0,-15-2-136 31,-11 3-168-31,-26-3-128 0,7 1-40 0,8-2-8 0,-11 0-592 15,-3 4-920-15,-20 2-2473 16,-16 0-3864-16</inkml:trace>
  <inkml:trace contextRef="#ctx0" brushRef="#br0" timeOffset="82445.7156">11730 10969 9602 0,'0'0'2824'16,"0"0"-2000"-16,0 0 233 0,0 2 791 16,0-2-416-16,0 0-552 15,0 0-303-15,0 0-89 16,0 0-104-16,6 0-176 0,12 0-24 15,5 0 304 1,3 0-88-16,3-2-144 16,2-2-56-16,-2 3-48 0,0-2-80 15,0 1-56-15,0 0-8 16,-1 0 64-16,0-2-64 15,-8 0 80-15,-2 0-88 0,-4 0 0 32,-6 2 0-17,-4-1-64-15,-1 1-56 0,-3-2-216 0,0-7-384 16,-7 1-1833-16,-9 0-8409 0</inkml:trace>
  <inkml:trace contextRef="#ctx0" brushRef="#br0" timeOffset="83091.7525">12358 10908 10802 0,'0'0'3152'0,"0"0"-2271"0,0 0 207 32,0 0 496-32,0 0-648 0,0 0-543 15,0 0-105-15,49-9 208 16,-26 0-224-16,3 1-32 15,0 2-120-15,2 2-48 16,0 4-24-16,-1 0-40 0,-2 0 0 16,-3 0 0-1,-7 0 8-15,-1 0-8 16,-7 0-8-16,-7 0-224 0,-7 0-664 15,-20 3-1489-15,-8 0-9777 16</inkml:trace>
  <inkml:trace contextRef="#ctx0" brushRef="#br0" timeOffset="83719.7885">11217 11015 7329 0,'0'0'3225'15,"0"0"-1025"-15,0 0 73 0,0 0-289 32,0 0-544-32,0 0-647 15,0 0-329-15,14-6-48 31,15-8 240-31,8 1-48 0,1 2-144 0,-3 4-48 0,-1 0-112 0,-5 5-128 16,-7 2-64-16,1 0-56 31,-6 0-48-31,-3 0 64 16,-5 0-56-16,-3 0-16 0,-4 0-120 15,-2 0-752 1,0 10-1048-16,-15-1-3201 16</inkml:trace>
  <inkml:trace contextRef="#ctx0" brushRef="#br0" timeOffset="84236.818">11010 10700 8689 0,'0'0'2993'0,"0"0"-1601"0,0 0-159 32,0 0 55-32,0 0 120 0,31-4-504 0,-9 1-168 15,3 0-143-15,-1 0 15 0,-3 0-160 16,-2 1-160-16,-3 2-40 15,-5 0-48-15,-5 0-64 0,2 0-88 16,-6 0-48-16,-2 0-104 16,0 0-944-1,0 0-1569 1,-5 8-5801-16</inkml:trace>
  <inkml:trace contextRef="#ctx0" brushRef="#br0" timeOffset="84861.8538">11536 10651 7801 0,'0'0'2537'0,"0"0"-1009"0,0 0 632 16,0 0-335-16,0 0-361 0,0 0-376 0,104-8-447 16,-79 1-161-16,-5 3-136 15,0-2-72-15,-6 4-72 16,-6 0-128-16,-1 0-64 0,-3 2 0 15,-4 0 8-15,2 0-8 32,-2 0-8-32,0 0-376 0,0-2-1113 15,0 2-2807-15,0-2-5787 0</inkml:trace>
  <inkml:trace contextRef="#ctx0" brushRef="#br0" timeOffset="85265.8769">12089 10578 10114 0,'0'0'2992'16,"0"0"-2152"-16,0 0 241 0,0 0-105 0,0 0-712 15,0 0 8-15,0 0-24 16,0 0 32-16,117 0 24 15,-88 0-112 1,-2 0 136 0,-5 0-208-16,-1 0 96 0,-8 0-104 0,-3 0-112 15,0 0 72-15,-8 0-72 16,0 0 0-16,-2 0-200 15,0 2-1032-15,-6 4-3401 0</inkml:trace>
  <inkml:trace contextRef="#ctx0" brushRef="#br0" timeOffset="85666.8998">12552 10447 10442 0,'0'0'2072'16,"0"0"-1376"-16,0 0 849 15,0 0-433-15,0 0-400 16,0 0-240-16,0 0-368 0,125 0 88 16,-110 0-136-1,-3 0 64-15,-4 0-112 0,-3 0-16 0,-5 0-168 31,0 0-1472-31,0 0-4297 0</inkml:trace>
  <inkml:trace contextRef="#ctx0" brushRef="#br0" timeOffset="86024.9203">12614 10193 9233 0,'0'0'2985'0,"0"0"-2241"0,0 0 232 0,0 0 609 16,0 0-593-16,0 0-344 0,107 0-280 15,-85 0-24-15,-1 0-48 16,-4 0-144-16,-3 0-48 0,-3 0-104 31,-7 8-72-15,-4 2-1272-16,0-2-4857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3:19:37.6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2702 5252 13586 0,'0'0'3849'16,"0"0"-2905"-16,0 0-359 0,0 0 783 15,0 0-200 1,0 0-656-16,39-6-312 16,4-6 232-16,4-2-144 0,6-2-144 15,-2 1-40 1,-4 4-104-16,-5 0-176 15,-5 5-712-15,-9 6-1056 0,-10 0-1121 0,-9 0-3904 16</inkml:trace>
  <inkml:trace contextRef="#ctx0" brushRef="#br0" timeOffset="207.0118">2947 5139 11386 0,'0'0'3945'0,"0"0"-2441"31,0 0-232-31,0 0-135 0,0 0-441 31,-65 143-256-31,58-93-96 16,2 6-72 15,1 3-72-31,0-2-152 0,2 0 0 0,2-3-48 0,0-6 0 0,0-6-216 16,0-8-544-16,2-1-632 0,9-14-1137 15,-2-5-3544-15</inkml:trace>
  <inkml:trace contextRef="#ctx0" brushRef="#br0" timeOffset="614.0351">3078 5573 9450 0,'0'0'4040'15,"0"0"-3584"-15,0 0 441 0,0 0 583 32,0 0-576-17,0 0-256-15,0 0-184 0,118-38-144 16,-91 20-199-16,-4-2-49 0,-6 1-72 15,-3 4 0-15,-8-4-64 0,-4 1 56 16,-2 1-40-16,0 0 40 31,-4 1-9-15,-12 6-135-16,-3 4-72 0,-4 6 48 0,-4 0 0 15,-2 18-32-15,-2 13 104 16,2 7 104-16,2 3 120 0,5 7 128 16,11-2 48-16,4-1-80 31,7-7-48-16,0-8-111-15,11-8 119 0,7-8-64 0,5-9-32 16,1-5-72-16,2 0-8 16,1-5-176-16,11-27-641 0,-9 2-1271 0,-2 0-3161 15</inkml:trace>
  <inkml:trace contextRef="#ctx0" brushRef="#br0" timeOffset="973.0556">3412 5374 9826 0,'0'0'5249'0,"0"0"-3481"31,0 0-192-15,0 0-543-16,0 0-609 31,0 0-248-31,0 0-168 0,-62 94 40 0,62-70-48 0,0-2-168 0,0-1-56 16,4-3-112-16,9-4 208 0,-1-2-16 31,1 0 48-31,-1-5-24 16,-4 2-16-16,1-1-25 0,-5-4 57 31,-4-2 48-31,0 2 56 0,0-2 0 0,-8 6 120 0,-15-1-120 15,-4 6-8-15,-1 1-512 32,-10-8-1064-32,8-2-1593 15,11-4-4640-15</inkml:trace>
  <inkml:trace contextRef="#ctx0" brushRef="#br0" timeOffset="1087.0622">3488 5513 6161 0,'0'0'4137'0,"0"0"-1945"16,0 0-103-16,0 0-985 0,80-43-800 15,-59 33-304-15,10-6-832 32,-4 2-1905-32,-4 2-3808 0</inkml:trace>
  <inkml:trace contextRef="#ctx0" brushRef="#br0" timeOffset="1309.0749">3581 5278 8281 0,'0'0'2625'0,"0"0"-401"16,0 0-359-16,0 0-737 15,0 0-576-15,0 0 120 0,0 0-104 16,-29 138-160-16,29-94-96 16,0 2 9-16,0-4-241 0,7-1 144 15,-2-9-112 16,1-5-40-31,3-6 32 0,1-9-48 16,3-9-56-16,9-3-192 16,43-39-296-16,-3-8-953 0,9-9-4312 0</inkml:trace>
  <inkml:trace contextRef="#ctx0" brushRef="#br0" timeOffset="3799.2173">4074 5311 5977 0,'0'0'4465'0,"0"0"-3233"16,0 0-440-16,0 0 440 16,0 0-215-16,22-38-193 15,-6 25-272-15,1-3 32 0,2 0-32 16,-2 4-176-16,1-2-8 15,5 4-40-15,-2 0-72 0,2 0 17 32,2 2 7-32,1 0-136 15,1 1-16-15,0 1-8 16,1 2-48-16,1 3 8 0,6-2-64 15,-2 3-16-15,5 0 0 16,-1 0 8-16,1 0-8 0,-1 0 0 16,2 4 0-1,-6 3 0-15,-1 0 0 16,-3 1-16-16,-2 1-40 15,-2 0 0-15,0 4 56 0,-3 1 24 16,3 0-24 0,-2 4 0-1,-2 4 16-15,4 2-16 0,-2 2-16 31,1 2 16-31,-4 0 56 0,0-2 8 0,-5 2 64 16,-1-1 136-16,-3-4 0 0,-7 2 88 16,-1-2-80-16,-3 1 8 0,0 2-8 15,0 4 24 1,0 6-224-16,-11-1 96 31,-2 1-104-31,-6 0-16 0,4-4-48 16,-3 0 8-16,-1-3-8 0,5-6 0 0,-2-2-8 15,5-6 0-15,2-1 0 0,0 1-88 31,0-3 88-31,1 0 0 16,-1 2 8 15,-3-1-8-31,-1 2 8 0,1-6-16 0,1 3-32 0,1-5 48 0,0-3 0 16,2 2 0-16,-1-2-8 0,3 0 8 31,-4 0-80-31,6 0 80 16,-3-2 48-16,1 2-48 0,4-2 0 31,-1-2 8-31,0 0 16 0,1 0-24 0,0 0-8 0,0 0-488 15,0 0-488-15,2-12-440 16,0 4-1337 0,0-2-4473-16</inkml:trace>
  <inkml:trace contextRef="#ctx0" brushRef="#br0" timeOffset="4310.2465">4586 5885 9754 0,'0'0'2856'16,"0"0"-1151"-16,0 0 119 16,0 0-328-1,0 0-976-15,0 0-400 16,0 7-104-16,9 8 320 15,5 6 105-15,-3 5 111 16,-3 2 104-16,0 1-152 0,-2 2-176 16,-4-3-24-16,1-4-96 0,-1-4-96 15,0-6-80-15,0-2 16 16,0-5-72-1,-2-4 88-15,0 0-40 16,2-2-16-16,-2-1 56 16,0 0-16-16,0 0-40 0,0 0 8 15,0 0-8-15,0 0 8 16,0 0-16-16,0 0 8 15,6 0 48 1,0 0-48-16,5 0 56 0,7-6-56 16,6-2 128-16,7-2 8 15,6 0-72-15,4 0-72 0,28 0-280 16,-11 0-1160-16,-6 2-3033 15</inkml:trace>
  <inkml:trace contextRef="#ctx0" brushRef="#br0" timeOffset="6142.3513">13897 7157 11202 0,'0'0'2632'15,"0"0"-1863"-15,0 0-185 16,0 0 544-1,0 0-48-15,0 0-640 0,0 0-336 0,14 0 40 16,9 4-24-16,2 4 104 16,10 1 56-1,0-1 41-15,5 3-73 0,2-3 168 16,1-2-128-16,3-2 0 15,-1-2 8 1,4-2-192-16,2 0 80 0,7 0-88 16,13-4-80-16,12-6 424 15,11-5-192 1,4 2-56-16,2 1-192 0,-3 0 72 15,-3 3-8-15,1 2-8 16,-4-1-40-16,-5 3-8 16,1 2 40-1,-6 1 0-15,-4 0-48 0,-3 2 0 16,-3 0 0-16,-2 0 0 15,-7 0 0-15,1 0 0 0,-5 0 72 16,-2 0-72-16,0 0-136 16,-3 4 88-16,0-2-208 0,1 2 88 15,-3-4-40 1,2 0-32-1,3 0 192-15,4 0-72 0,7 0 64 32,3 0 0-32,1-4 48 15,0 0 8-15,-2 2 0 16,-4 2-16 15,-6 0 32-31,-3 0-24 0,-4 0 8 0,-3 0 0 0,-5 0-8 0,4 0 8 0,-4 0 0 16,0 2 72-16,-1-2-72 0,-1 2-8 15,-2-2-40-15,-6 0 48 16,-6 0 0-16,-8 2 80 0,-6-2-80 15,-7 0 0 1,-7 0-456 0,0 0-672-16,-7-10-3249 0</inkml:trace>
  <inkml:trace contextRef="#ctx0" brushRef="#br0" timeOffset="15213.8702">1333 8797 15795 0,'0'0'2985'16,"0"0"-1929"-1,0 0-144 1,0 0-56-16,0 0-360 15,0 0-448-15,0 96-40 0,0-42-8 16,5 5 48-16,6-3-48 16,0-6 0-16,3-12-8 0,-1-8-40 15,1-10-48-15,-7-8-40 16,3-8 16-1,-1-4 40-15,2 0 80 16,0-20 0-16,4-12 104 0,1-12 48 16,0-4-152-16,-1-2 0 15,-1 7 16-15,-3 11-16 0,-4 13-48 16,2 10-16-1,-2 9-80 1,-1 0-88-16,5 23 160 0,1 7 72 16,1 4 40-16,-3 2-32 15,2-2 112-15,-1-6-112 0,-2-8-16 16,0-6 16-16,0-8 0 0,-5-6 0 47,3 0 64-47,0-12 120 15,0-20 56-15,1-14-104 0,1-12-112 16,-4-9-32-16,-1 1-112 15,3 4-72-15,-1 8 176 0,1 10-120 16,2 15 120-16,-4 10 8 16,-1 13-72-16,0 6-80 15,1 8-168 1,-1 23 320-16,1 12 32 0,-2 8 192 0,-1 6-152 15,-2-1-24-15,0-8-40 0,2-9 88 16,2-9-96-16,3-12-208 31,-1-8 8-31,2-6-288 0,-2-4-32 16,3 0 56-16,4-8 328 31,1-9 40-31,4-1 88 0,-1 7 8 0,1 4-8 0,-1 7-144 0,0 3 16 16,-5 18 136-1,-3 10 144-15,-1 5 104 16,-6 2 40-1,0-4-120-15,0-4-112 0,-2-6-40 32,2-8-32-17,-2-8-184-15,0-6-480 0,0-6-1057 0,-4-18-3360 16,-8-6-4969-16</inkml:trace>
  <inkml:trace contextRef="#ctx0" brushRef="#br0" timeOffset="15387.8801">1944 8968 4721 0,'0'0'4112'0,"0"0"-1943"0,0 0 287 0,0 0-631 31,0 0-521-31,0 0-552 16,0 0-448-16,87-43-176 0,-73 37-128 16,-1 5-104-16,0 1-792 15,-4 0-704-15,-2 0-865 0,-3 0-1768 31,-4 3-1680-31</inkml:trace>
  <inkml:trace contextRef="#ctx0" brushRef="#br0" timeOffset="15691.8975">1944 8968 4961 0,'143'-127'5425'0,"-143"127"-3857"15,0 0 192-15,0 0 81 0,0 2-857 0,0 14-304 47,0 4 352-47,0 4-231 0,0 5-441 0,0 1-112 16,0-2-48-16,0-2-184 15,0 0-8-15,0-6-8 0,0 0-888 16,0 2-1409-16,0-8-2600 0,0-2-4881 0</inkml:trace>
  <inkml:trace contextRef="#ctx0" brushRef="#br0" timeOffset="16792.9605">2058 8663 1712 0,'0'0'10626'16,"0"0"-7961"0,0 0-1049-16,0 0 0 15,0 0-711 1,0 0-657-16,0 0-248 0,-7 18-184 0,18 2-945 15,0 0-3688-15</inkml:trace>
  <inkml:trace contextRef="#ctx0" brushRef="#br0" timeOffset="17026.9739">2169 8871 9313 0,'0'0'3233'0,"0"0"-2065"16,0 0 273-16,0 0-153 16,0 0-864-16,0 0-176 15,127 0-248-15,-105-3-648 0,-4-6-1592 16,-7 3-2778-1,-7 0-2567-15</inkml:trace>
  <inkml:trace contextRef="#ctx0" brushRef="#br0" timeOffset="17178.9826">2284 8789 6249 0,'0'0'4673'0,"0"0"-2385"15,0 0-135-15,0 0-465 16,0 0-928-16,0 0-504 16,0 0-8-16,-31 112 24 0,31-74-224 15,0 1-48-15,0-1-728 16,0-10-1664-1,5-10-4874-15</inkml:trace>
  <inkml:trace contextRef="#ctx0" brushRef="#br0" timeOffset="17488.0002">2374 9019 5945 0,'0'0'3216'15,"0"0"-615"17,0 0-272-32,0 0-609 0,0 0-680 0,0 0-552 15,98-90-304-15,-87 71-96 31,-6 1-8-31,-5 0 40 0,0 1 104 16,0 1-104-16,-14 1-40 16,-4 4-8-1,-2 5-24-15,3 6 56 16,-1 0-104-16,2 9-8 0,3 12 0 0,6 3 8 0,5 5 64 15,2 0-8-15,0 0 185 0,9-4-89 16,4-4-72-16,0-4-8 16,4-4-72-16,-2-6-72 15,5-4-617 16,-5-3-1583-31,-1 0-4057 0</inkml:trace>
  <inkml:trace contextRef="#ctx0" brushRef="#br0" timeOffset="17686.0116">2374 9019 9762 0,'167'-95'4264'0,"-158"92"-3247"0,6 3 663 0,10-3-312 16,6-2-824-16,7-2-215 0,9-6-241 15,5-1-88-15,0-2-88 0,8-6-1257 31,-12 5-1767-31,-18 0-5706 0</inkml:trace>
  <inkml:trace contextRef="#ctx0" brushRef="#br0" timeOffset="18089.0346">2826 8554 6953 0,'0'0'3985'0,"0"0"-1969"0,0 0 193 16,21 141-153-16,-13-87-720 15,-3-4-743-15,-1-4-281 16,-2-8-136 0,-2-9-80-16,0-12-56 15,0-4-32-15,0-12 112 31,0-1 24-31,0 0 96 0,0-5-168 0,0-14-72 16,0-5-160-16,0-2-288 0,9 0 152 16,9 4-16-16,7 8-113 15,2 8 225-15,2 6 8 16,-3 0 184-16,-4 6-40 15,-2 8 48-15,-7 2 24 16,-3-2 216 0,-8 1-64-16,-2 0 265 0,0-1-17 15,-16 3-56-15,-11-1-24 16,-4-2-280-16,-2 0-64 15,-1-2-464-15,7-6-785 0,8-6-1167 16,9-5-3289-16,10-13-3705 31</inkml:trace>
  <inkml:trace contextRef="#ctx0" brushRef="#br0" timeOffset="18317.0477">3067 8805 1608 0,'0'0'6305'0,"0"0"-4024"16,0 0 31-1,0 0-95 1,17 113-625-16,-14-88-792 0,-1-2-288 15,5-6-232-15,2-7-152 16,2-3-64-16,0-7-56 16,-1 0 88-16,2-7 48 0,0-12 8 15,-4-9 24-15,-3-2-63 16,-5-5 63-16,0 3-24 15,0 2-152 1,-11 6-120-16,-5 8-649 0,-4 11-879 16,2 5-2865-16,5 0-3281 15</inkml:trace>
  <inkml:trace contextRef="#ctx0" brushRef="#br0" timeOffset="18587.0631">3067 8805 5297 0,'73'-64'5785'0,"-68"64"-4633"0,1 0 697 16,6 0 207-16,3 12-544 15,5 3-528-15,7-1-239 0,4 7-9 32,5 1-40-17,2 0 328-15,4-1-504 0,-2 0-288 16,0 2-152-16,-4-2-80 0,-5-1-544 15,-4-1-424-15,-5-8-512 16,-9-4-625-16,-11-7-839 0,-2-16-1913 31,0-7-3193-31</inkml:trace>
  <inkml:trace contextRef="#ctx0" brushRef="#br0" timeOffset="18731.0713">3452 8587 5601 0,'0'0'4993'16,"0"0"-3985"-16,0 0 944 0,0 0-111 31,-56 145-777-31,39-92-680 0,1-3-248 0,-1-4-136 0,-17 16-544 16,3-12-3249-16,-2-11-5577 15</inkml:trace>
  <inkml:trace contextRef="#ctx0" brushRef="#br0" timeOffset="20187.1546">3911 8871 520 0,'0'0'12226'0,"0"0"-9633"16,0 0-1337-16,0 0 296 15,0 0-271 1,-6 4-545-1,6-4-424-15,0 1-256 0,0-1-16 16,2 0-40-16,18 0 0 16,14 0 176-16,12 0 16 15,13 0 24-15,16-2 104 0,9-9 96 16,5-1-112-16,1-2-152 31,-1 1-104-31,-6-2 8 0,-6 3-40 16,-5 0-16-1,-10 2 0-15,-11 0 64 16,-13 2-56-16,-14 2-8 15,-10 2-88-15,-9 0-504 0,-5-4-568 16,0-1-280 15,-14 2-4882-31</inkml:trace>
  <inkml:trace contextRef="#ctx0" brushRef="#br0" timeOffset="20487.1718">4718 8615 12322 0,'0'0'2809'31,"0"0"-1705"-31,0 0-72 0,0 0-240 16,0 0-304-1,118 3-215-15,-83 11-201 0,-4 1 152 16,-6-1 16-16,-7 1-120 0,-9 2 208 31,-7 1 56-31,-2 2 184 16,-2 4 88-16,-23 6-656 0,-23 14-120 15,3-5-1392-15,5-10-3841 0</inkml:trace>
  <inkml:trace contextRef="#ctx0" brushRef="#br0" timeOffset="21489.2291">5549 8635 9882 0,'0'0'5049'0,"0"0"-3129"0,0 0 17 16,0 0-369-16,-113-18-648 15,84 33-472-15,2 16-240 16,2 7 8-16,7 2 32 0,7-2-104 16,9-2-96-1,2-6-48 1,0-6-128-16,18-10-488 0,8-8-160 0,5-6-488 15,4-6-25-15,0-22-319 16,-2-3-424-16,-4-4 71 16,-9 7 1217-16,-6 10 744 0,-6 7 688 31,-3 11 384-16,-1 0-383-15,1 13 447 0,2 7-208 0,1 0-248 16,3-4-320-16,5-4-24 16,1-7-248-16,2-5 96 0,-1 0-96 15,-5-19 112-15,-2-5-200 31,-6 2 24-15,-5 0-24-16,0 4-400 0,0 6 32 0,0 4-408 16,-2 6 104-16,2-1 288 15,0 3 136-15,0 0-584 0,0 0 448 16,13 0 224-16,-2 7 160 31,2 9 496-31,-4 5 240 0,0 8-8 16,-5 1-64-1,1 3-96-15,-5-8 48 0,0-3-248 16,0-8-143-16,0-6-49 0,3-6-104 0,-1-2 48 15,4-2 152 1,5-20-32 0,3-6-232-16,1-3 40 0,3-5-40 15,-3 5 0 16,0 7-8-31,-1 10-48 0,-4 10-24 0,-4 4-8 0,1 4 80 0,-1 15 88 0,-1 6 48 32,-2 0-112-32,1 2-24 15,-4 1-656-15,0-10-1625 0,0-4-4184 16</inkml:trace>
  <inkml:trace contextRef="#ctx0" brushRef="#br0" timeOffset="21627.237">5930 8717 1464 0,'0'0'9354'0,"0"0"-6810"15,0 0 129-15,0 0-945 16,140-38-792 0,-97 33-615-16,-1-4-193 0,0 2-128 0,-3 0-72 31,-8-3-921-31,-10 0-1679 15,-9 0-4082-15</inkml:trace>
  <inkml:trace contextRef="#ctx0" brushRef="#br0" timeOffset="21819.248">6041 8462 8705 0,'0'0'3161'16,"0"0"-1369"-16,0 0-583 0,0 0 727 16,0 0-712-16,-2 141-479 15,2-91-281-15,0-2-224 0,0 0-240 31,0-6 128-31,0-7-128 0,2-2-464 16,2-9-825-16,0-10-1295 16,0-5-3690-16</inkml:trace>
  <inkml:trace contextRef="#ctx0" brushRef="#br0" timeOffset="22187.269">6180 8682 5145 0,'0'0'5793'0,"0"0"-4681"15,0 0 280-15,0 0 417 16,0 0-825-16,0 0-360 0,21 109 32 31,-18-87-240-31,-3-9-224 16,3-2-168-1,-1-11-24-15,4 0-64 0,7-4-96 0,5-20 160 16,7-6 0-16,2-2-248 15,-3 4-48-15,-2 4 128 0,-4 8 96 16,-5 8-80-16,-4 8 104 16,-2 0-136 15,-4 11 184-31,-3 12 120 0,0 1 48 0,2 0-64 0,4-6-16 15,5-8-88-15,3-6 8 16,5-4-8-16,2-4 128 0,-1-14 24 16,-3-7-56-1,-5 0-48-15,-7-3-40 16,-5 0-8 15,0 0-296-31,-17-13-1032 0,0 7-2577 0,3 4-2888 0</inkml:trace>
  <inkml:trace contextRef="#ctx0" brushRef="#br0" timeOffset="22433.2831">6569 8372 3512 0,'0'0'3129'0,"0"0"-489"0,0 0-311 0,0 0-393 0,16 138-583 15,-14-81-553-15,0-3 64 31,1-4-16-31,1-6-224 16,3-12-16-16,2-8-239 0,-3-10-49 47,3-6-128-47,-2-8-64 0,2 0 64 0,2 0 8 0,3-12-200 0,3-8 0 0,6-9-752 31,6-10-961-31,-5 4-3080 16,-4 6-6985-16</inkml:trace>
  <inkml:trace contextRef="#ctx0" brushRef="#br0" timeOffset="22600.2927">6830 8597 3976 0,'0'0'7690'0,"0"0"-6434"15,0 0 1161-15,0 0-393 0,0 0-639 0,0 0-745 16,83 11-392-1,-52-22-248 1,22-19-544-16,-4 4-3609 0,-7 2-5545 0</inkml:trace>
  <inkml:trace contextRef="#ctx0" brushRef="#br0" timeOffset="23046.3182">7331 8242 10002 0,'0'0'3024'0,"0"0"-1639"16,0 0 607-16,0 0-328 16,0 121-871-16,0-78-321 0,0 2 216 0,0 5-88 15,0 3-256 1,0 1-128-1,0 3-136-15,0-1 16 16,0-2-48-16,0-4 48 0,0-6 0 16,0-10-96-16,0-9 56 15,0-10-48-15,0-7 0 16,0-3 0-16,0-4 64 15,0-1 24 17,0 0 16-32,0 0 16 0,0 0 112 0,-2 0 48 0,-7 0-288 0,-6-10-88 15,1-5-600-15,-4-7-624 16,-11-29-1041-16,5 7-2424 15,4 3-2992-15</inkml:trace>
  <inkml:trace contextRef="#ctx0" brushRef="#br0" timeOffset="23233.3289">7158 8657 5401 0,'0'0'4737'0,"0"0"-2801"0,0 0 185 0,0 0-409 15,0 0-1032-15,0 0-432 0,0 0 120 32,0 0-216-32,109-58-96 31,-74 44-56-31,3 0-112 0,-2 1-816 15,0 2-672-15,-5-1-841 16,-6 1-407-16,-6 0 351 16,-3-1 497-16,-5-5 687 0,-7 1-87 0,1-1-744 15</inkml:trace>
  <inkml:trace contextRef="#ctx0" brushRef="#br0" timeOffset="24073.3769">7601 8280 3688 0,'0'0'3057'0,"0"0"-408"0,0 0 231 15,0 0-487 1,0 0-1025-16,0 0-600 0,0 0 680 15,0 0-519-15,-11 130-265 0,-3-82-128 32,4 2-72-32,-2 0-136 15,4-4-144-15,5-6-80 0,3-5-88 16,0-11-16-16,0-6-120 15,0-10-432-15,0-6-408 16,9-2-345-16,2-6-431 0,0-16 64 16,2-5-2217 15,1 0 24-31,-5 0 2657 0,0 9 1208 0,-4 7 736 15,-1 5 1704-15,-2 6 161 16,-2 0-865-16,2 1-863 0,0 15 663 16,3 2-312-16,-1 4-312 15,3-1-432-15,2-5-191 16,2-4-169-1,1-6 16-15,1-4-128 16,0-2 184-16,0 0-40 16,0-14-96-16,-3-2 40 0,-4-6 0 0,-3-1-8 15,-3-3 0-15,0-2 0 16,0-1-80-16,-5 3-8 31,-2 2-344-15,5 5 8-16,2 3-16 0,0 7-401 0,0-2-103 15,2 7 248-15,12 4 248 0,-3 0 240 16,3 0 24-16,-4 15 96 15,-1 4 224-15,-2 4 128 0,-2 3 240 16,1-2-224 0,-2-5-288-1,1-4 16-15,1-3-96 0,2-6-8 16,2-2-88-16,1-4-88 15,3 0-88-15,1 0-224 0,-1 0-128 16,1 0-8-16,1 0 104 0,-1 0-96 31,3 0 144-15,-2 0 119-16,0 0 129 15,-3 2 200-15,-2 12 32 0,-2 8 416 0,0 4 89 16,1 0 351-16,-4-2 56 16,0-9-80-16,1-4-368 0,3-10-184 31,0-1 96-31,3-6-64 15,3-17-64-15,2-10-151 16,-2-2-97-16,-3-7-16 0,1 1-353 16,-6 3-447-16,1 6-112 15,-7 10-24-15,-2 7 216 0,0 15-657 16,-13 0-1295-1,-5 3-3754-15</inkml:trace>
  <inkml:trace contextRef="#ctx0" brushRef="#br0" timeOffset="25279.4459">3853 9168 8793 0,'0'0'4801'15,"0"0"-3632"-15,0 0 15 0,0 0-152 16,0 0-640-16,12 6-312 0,14 10 40 31,8 6 232-31,6 6-56 16,5 4-8-16,8 4 137 31,0 5-161-31,3 3-136 0,1 0-24 0,1 4-56 0,3-2-40 16,-3 2 40-16,0-3-40 0,-2-4-8 31,-7-3-32-31,0-5-176 15,-8-7 72-15,0-6 0 16,-5-6 40 0,-5-3 88-16,-2-2 8 15,-4-3-8-15,-6-2 0 0,-5 0-8 0,-3 2 0 0,-3-4 16 16,-2 2-144-1,-4-2-81-15,0 0-127 16,-2 1-136-16,0-2-240 16,0 3-1072-16,-7-1-3801 31,-2 0-1809-31</inkml:trace>
  <inkml:trace contextRef="#ctx0" brushRef="#br0" timeOffset="25567.4624">4834 9599 9762 0,'0'0'1464'0,"0"0"-560"0,0 0-80 16,0 0 160-16,116 75-607 15,-92-56-249 1,-6 3-72-16,-4 3 96 16,-10-2 600-16,-4 8 24 15,0 3 88-15,-27 6-296 16,-13 6-248-16,-11 0-320 0,-31 4-808 15,16-10-2264-15,11-15-7091 0</inkml:trace>
  <inkml:trace contextRef="#ctx0" brushRef="#br0" timeOffset="26510.5163">5542 9700 5449 0,'0'0'7961'0,"0"0"-6488"0,0 0 727 0,0 0-744 0,-140-3-623 0,116 38-553 15,3 7-96-15,13 2-88 16,5-5-40-16,3-3-48 31,0-13 8-31,11-5-16 0,7-9 0 16,2-9-104 15,5 0-40-31,1-27 24 0,3-9-96 0,-2-8-400 0,-2-9-521 0,-6-2-191 0,-9-4 192 15,-6-1 24 1,-4 2 63 0,0 8 577-16,0 12 472 0,0 12 360 15,0 15 761-15,0 11-121 31,0 3-464-31,0 25-408 0,0 14 112 0,-2 8-56 0,0 4 264 0,-1-4 40 32,3-3-288-32,0-10-48 15,0-5-152-15,0-7 0 0,16-9-8 16,4-6-288-16,2-6-312 47,3-4-64-47,-1 0-40 0,3-6 176 0,-4-11 88 0,-6 2 135 15,-5-3 169-15,-1 0 144 16,-9 0 0-16,-2 1 529 0,0 3 631 15,0 6 64-15,-7 4 80 0,-7 4-279 16,-1 0-337 15,-1 14-520-31,0 11-120 0,3 4-40 16,5 0-8-16,5-2 48 0,3-2-48 15,0-7 0-15,0-2 0 16,3-6 0-16,5-2-120 0,2-4-128 16,-2-2-248-16,1-2-273 15,0 0-95 1,2-8 168-16,0-10 16 15,-1-3-24-15,3-4 384 0,-5 1 208 16,1 4 104-16,-1 3 8 16,-2 5 328-16,-4 7 504 0,0 5 64 15,2 0-400-15,1 0-368 16,2 5 240 15,0 9-96-31,0 3-120 0,1 0-152 0,-4-3-216 16,2 1-800-16,-4-7-1208 0,-2-2-2825 15,0-6-2505-15</inkml:trace>
  <inkml:trace contextRef="#ctx0" brushRef="#br0" timeOffset="26669.5254">5847 9747 4961 0,'0'0'4272'0,"0"0"-2103"0,0 0-241 0,0 0-671 16,0 0-553-16,125-4-376 15,-96 1-104-15,0-4-224 32,-1-7-736-17,-4 1-2321-15,-11 0-3936 0</inkml:trace>
  <inkml:trace contextRef="#ctx0" brushRef="#br0" timeOffset="26872.537">5990 9559 5553 0,'0'0'4049'0,"0"0"-2049"31,0 0 176-31,0 0-1359 0,0 0 287 0,-40 126-224 0,33-75-224 0,1-4-160 0,6-2-200 16,0-11-288-16,0-8-8 16,6-10-568-1,21-16-968 1,0 0-1297-16,0-11-2696 0</inkml:trace>
  <inkml:trace contextRef="#ctx0" brushRef="#br0" timeOffset="27200.5558">6178 9685 7825 0,'0'0'2977'0,"0"0"-1265"0,0 0 257 16,0 0-457 0,-68 102-736-16,61-73-448 0,7-7-144 0,0-4-40 15,0-8-144-15,3-6-208 31,10-4-128-31,5 0 64 0,-2-10-176 16,1-12-192-16,-1-3-40 16,-5-1 96-16,-4-1 295 31,0 3 249-31,-5 3 40 0,-2 7 529 0,0 6 847 0,0 7 272 31,0 1-504-31,0 0-639 0,0 0-321 16,2 14-112-16,5 5 168 0,1 3-136 15,5 3-40-15,1-1-64 16,7-4-224-1,5-4-624-15,3-6-321 0,18-10-839 16,-6 0-2209 0,-8-6-3481-16</inkml:trace>
  <inkml:trace contextRef="#ctx0" brushRef="#br0" timeOffset="27372.5656">6556 9710 11122 0,'0'0'3233'0,"0"0"-1905"0,0 0 424 15,0 0-656-15,0 0-671 0,0 0-241 16,145-25-184-16,-107 19-48 15,2 1-609-15,7 0-1735 16,-9 4-2825-16,-9-2-5033 0</inkml:trace>
  <inkml:trace contextRef="#ctx0" brushRef="#br0" timeOffset="27730.5861">6975 9387 8481 0,'0'0'4569'16,"0"0"-3488"-16,0 0 231 16,0 0 40-16,-5 58 72 0,1-18-391 15,2 7-193-15,-1 6-280 0,3 4-96 16,-2 2-256-16,2 3-200 31,-4 5-8-31,2 3 8 0,-3-2 48 0,1-4-48 0,2 1 0 16,2-9 48-16,-4033-8-56 15,8066-6 0-15,-4033-11 0 0,0-12 8 16,0-7-8-1,0-5-48 17,0-6 48-32,0-1 0 0,0 0 136 0,-8 0 0 0,-2-14-136 0,-9-6-8 15,-4-4-264-15,-5-5-600 16,-10-22-824-16,5 7-3586 0,9 1-7704 15</inkml:trace>
  <inkml:trace contextRef="#ctx0" brushRef="#br0" timeOffset="27967.5996">6799 9783 8585 0,'0'0'5778'16,"0"0"-4618"-1,0 0-288-15,0 0 440 0,0 0 17 0,0 0-513 16,114-3-336-16,-74-3-328 16,-3-5-80-1,-1 4-72-15,-5-6-336 0,6-5-944 16,-9 0-1169-16,-6 3-4969 31</inkml:trace>
  <inkml:trace contextRef="#ctx0" brushRef="#br0" timeOffset="28188.6123">7223 9537 9754 0,'0'0'2608'0,"0"0"41"0,0 0-249 16,-23 116-983-16,12-76-809 16,4 0-304-16,2-1-216 0,5-5-88 46,0-6-40-46,0-8-504 0,0-17-905 0,9-3-3040 0,3-1-2296 16</inkml:trace>
  <inkml:trace contextRef="#ctx0" brushRef="#br0" timeOffset="28868.6512">7316 9707 624 0,'0'0'10154'0,"0"0"-8162"16,0 0-303-16,0 0 383 0,0 0-752 15,7 121-832-15,3-105 65 16,6-6-145-16,4-7-88 0,5 0-56 15,-1-3 40 1,3 0-8 0,-2-4 40-16,-6-8-64 0,0 0-88 15,-9-4-16-15,-5 0 8 16,-5-1 16-16,0-1-72 0,-5-1-120 15,-14 2-136-15,-8 3-664 0,2 5-376 32,5 4-385-17,9 4-631-15,8 1-841 0,3 0-1400 0,0 0 2153 16,14 0 1000-16,4 0 679 15,-1 0 601-15,-1 0 1385 16,-4 1 1087-16,1 5 57 0,0 5-233 31,-1-1-143-15,-1 4-249-16,-1 1-480 0,0 4-543 0,-1-1-249 15,1 0 8-15,-1-2-368 16,2-2-112-16,3-5-88 0,0-4-24 16,-1-4 24-16,3-1-64 31,-1-1 64-31,3-17-72 0,2-8-120 31,2-8-80-31,1-4-184 0,-1 4 16 0,0 3 168 16,-2 12 80-16,-2 12 24 0,-5 7 96 0,-2 4 120 15,-1 22 152 1,-6 5 160-1,0 2-80-15,-1 0-96 16,1-8-104 0,-2-4-32-16,4-11-72 0,4-8-40 15,3-2 48-15,3-4 8 0,1-14-64 0,2-2 0 16,-6 0-216-1,-9-5-520-15,-4 6-1016 16,0 3-4354-16</inkml:trace>
  <inkml:trace contextRef="#ctx0" brushRef="#br0" timeOffset="32325.8489">9297 8488 8009 0,'0'0'6610'0,"0"0"-4074"0,0 0-1272 16,0 0-479 15,0 0-73-31,0 0 152 0,-9 109-520 0,9-74-200 16,0-2-136-16,0-5 8 0,0-8-16 15,0-7-456-15,0-7-784 16,2-6-1169-16,-2 0-2752 0</inkml:trace>
  <inkml:trace contextRef="#ctx0" brushRef="#br0" timeOffset="32490.8584">9276 8422 10962 0,'0'0'4361'0,"0"0"-3353"16,0 0-24-16,0 0-512 15,0 0-408-15,43 2-64 0,-12 2-520 32,16-4-1312-32,-4 0-2849 0,-8 0-4865 0</inkml:trace>
  <inkml:trace contextRef="#ctx0" brushRef="#br0" timeOffset="32779.8749">9604 8366 8785 0,'0'0'3849'0,"0"0"-2777"0,0 0 297 0,0 0-289 0,0 0-520 15,-54 131-232-15,52-85-96 16,2 5 8-16,0 6 56 0,0-1 72 16,7 0-48-16,2-4 25 0,-2-5-97 15,-3-8 24 16,0-8-152-31,-2-10 16 0,-2-5-48 16,0-6-16 0,0-6 224-16,-12 1 48 15,-13-5-344-15,-7 0-192 0,-5 0-776 16,-19-22-1337 15,12-5-2648-31,5-2-3385 0</inkml:trace>
  <inkml:trace contextRef="#ctx0" brushRef="#br0" timeOffset="32877.8805">9357 8655 7281 0,'0'0'3185'0,"0"0"-1057"16,0 0 121-16,0 0-481 0,0 0-856 15,145-34-488 17,-103 34-248-32,22 0-176 0,-8 4-1368 0,-12 3-5697 15</inkml:trace>
  <inkml:trace contextRef="#ctx0" brushRef="#br0" timeOffset="33517.9171">10138 8338 1632 0,'0'0'11418'16,"0"0"-8913"-1,0 0-1761-15,0 0-96 0,-52 118 192 0,18-50-488 16,0 7-256 0,3-5-16-1,7-8-80-15,8-2-648 0,7-16-1368 0,9-16-5178 16</inkml:trace>
  <inkml:trace contextRef="#ctx0" brushRef="#br0" timeOffset="34976.0005">10571 8213 10666 0,'0'0'5169'0,"0"0"-3345"16,0 0-359-16,0 0-89 0,0 0-488 15,-13 19-536-15,4 18-344 16,-3 24 0-16,-1 15 24 0,5 15-32 16,0 0 0-16,8 0-8 31,0-11 0-31,0-15 8 0,0-15-8 15,6-14 0-15,-1-14 0 16,3-11 0-16,-6-4 8 16,-2-6 0-16,0-1 272 0,0 0 384 15,0 0-80-15,-15-9-568 31,-6-8-8-15,-5-1-680-16,0-6-736 0,-9-24-1225 0,6 6-3112 0,7 2-3577 16</inkml:trace>
  <inkml:trace contextRef="#ctx0" brushRef="#br0" timeOffset="35262.0169">10334 8615 6513 0,'0'0'4289'16,"0"0"-2905"0,0 0 48-16,0 0-239 0,0 0-481 0,116-93-248 15,-77 85-144-15,1 7-176 16,-5 1-136-16,-2 7 40 0,-6 17-40 0,-6 10-8 31,-8 5 8-31,-9-1 344 16,-4 0-264-16,0-7 40 15,0-8-120-15,2-11-8 0,8-8 0 16,3-4-320-16,5-6 200 15,1-19 72-15,4-2 16 0,-11-4 32 32,-2-2 56-32,-10 5-48 0,0 2 80 15,-18 6-88-15,-6 6-664 31,-4 14-672-31,5 0-1569 0,7 0-3688 0</inkml:trace>
  <inkml:trace contextRef="#ctx0" brushRef="#br0" timeOffset="35489.0298">10861 8557 6225 0,'0'0'3257'0,"0"0"-977"0,0 0-256 0,0 0-527 0,48 112-793 15,-38-84-376 1,-4-4-320-16,-1-4 96 0,-1-4-56 15,0-8-48-15,-2-4 8 16,-2-4 24 0,0 0 1008-16,0-8 449 0,4-15-825 15,4-6-432-15,7-11-224 16,8-3-8-1,26-12-416-15,-5 8-881 0,-2 10-4248 0</inkml:trace>
  <inkml:trace contextRef="#ctx0" brushRef="#br0" timeOffset="35958.0567">11355 8558 9193 0,'0'0'4561'0,"0"0"-3928"0,0 0-353 15,0 0-280-15,15 9-3057 0</inkml:trace>
  <inkml:trace contextRef="#ctx0" brushRef="#br0" timeOffset="36105.0651">11611 8588 7681 0,'0'0'3009'0,"0"0"-2113"0,0 0 80 31,0 0-976-31,0 0-336 15,0 0-2857-15</inkml:trace>
  <inkml:trace contextRef="#ctx0" brushRef="#br0" timeOffset="36236.0726">11846 8607 4136 0,'0'0'1665'16,"0"0"367"-16,0 0-199 0,0 0-1057 31,0 0-776-31,0 0-464 0</inkml:trace>
  <inkml:trace contextRef="#ctx0" brushRef="#br0" timeOffset="38133.1811">12376 8349 7361 0,'0'0'4497'0,"0"0"-2673"0,0 0-375 15,0 0 399-15,0 0-336 16,0 0-799-16,0 0-241 15,0 0-80-15,0 0 120 0,0 0-264 16,0 0-72-16,0 0 8 16,-2 1-80-1,-7 17-32-15,-7 8-64 0,-8 10 8 0,4 6-8 0,-5 3-8 16,0-4 8-1,5-2-8-15,5-5 0 0,-1-4-48 16,3-6-16 0,-3 0-112-1,1 2-328-15,-14 10-432 31,2-6-1361-31,2-5-4520 0</inkml:trace>
  <inkml:trace contextRef="#ctx0" brushRef="#br0" timeOffset="43290.4761">9413 9774 5449 0,'0'0'4289'0,"0"0"-2617"0,0 0 552 16,0 0 233-16,0 0-585 31,0 0-719-15,0-23-193-16,-10 14-128 0,-1 0-256 0,-4 4-304 15,-5 5-152-15,-5 0-120 16,-2 0 0-16,0 19-88 0,1 8 32 15,6 3-8-15,6 4 16 16,8-4 0 0,6-2-32-16,0-6 32 15,0-3-24-15,2-7-56 0,10-5-216 16,1-7-8-16,5 0 120 15,3-10 72-15,6-16 88 0,2-10-64 16,-2-6-152 0,-2-4-72-16,-3-4 88 15,-9 4 48-15,-4 2 7 31,-5 6 105-31,-4 9 72 0,0 8 40 0,0 8 192 0,0 7 105 16,0 6 103-16,0 0-40 16,0 10-240-1,-4 18-120-15,0 9-8 16,1 2 0-16,1 4-8 0,2-3 16 15,0-8-8 1,0-6-48-16,2-6-280 0,9-6-192 0,7-6-113 16,3-5 81-16,4-3 232 31,3 0 136-31,1 0 88 15,0-5 56-15,-2-7 40 0,-3 0 8 16,-3-4 0-16,-6 2-8 47,-1-2 8-47,-8 2 0 0,-4 0 0 0,-2 1 16 0,0 2-8 15,-12 1 120-15,-7 1-112 32,-6 7-16-1,-4 2 0-31,-2 0 0 0,0 9 0 0,0 6 80 0,6 7 224 15,6 3 88-15,4 4 0 0,11 2-96 16,4 3-95-16,0-4 15 16,13-2-88-16,10-6-24 15,6-4-40-15,2-10-64 0,7-8-48 0,5 0-144 16,5-14-577-1,20-37-1151-15,-13 6-2497 0,-10-1-2744 16</inkml:trace>
  <inkml:trace contextRef="#ctx0" brushRef="#br0" timeOffset="43630.4955">9947 9415 8833 0,'0'0'2689'15,"0"0"-977"17,0 0-191-32,0 0-857 0,0 0-472 15,0 0-56-15,-27 94 8 0,27-52 376 16,0 4-72-16,2 2 24 15,8 0 0-15,-4 2-112 0,-3 1 64 16,-3-1-151-16,0-1-169 31,0-5-40-31,0-3 16 16,0-7-80-16,0-3-48 0,2-6 40 15,4-6 8-15,-2-3 0 0,-4-7 0 16,0-3 0-16,0 1 0 16,0-6 56-16,0 4 40 15,-8-4-16 1,-3 1-72-16,-1-2 56 15,2 0-16-15,-1 0-40 0,-5 0 0 16,1 0 0-16,-6-8-8 16,-21-14-248-16,4 5-1145 0,0-3-3312 15</inkml:trace>
  <inkml:trace contextRef="#ctx0" brushRef="#br0" timeOffset="43883.51">9780 9740 6369 0,'0'0'7601'0,"0"0"-5944"0,0 0-121 15,0 0-40-15,0 0-743 0,0 0-449 16,67-8 248-16,-27 4-280 31,9 1-104-31,4 2-168 16,25-10-256-16,-13 4-1416 31,-9-2-5114-31</inkml:trace>
  <inkml:trace contextRef="#ctx0" brushRef="#br0" timeOffset="44772.5608">10869 9682 9514 0,'0'0'3072'16,"0"0"-1463"0,0 0-649-16,0 0-464 0,0 0 96 15,-10 105-168-15,8-68-128 0,2-7-48 16,0-4 72-16,0-7-128 15,10-11-80-15,1-1-48 0,3-7 16 32,1 0-8-17,6-8 72-15,-1-16-72 0,-1-4-72 0,2-4-104 16,-4-4-80-16,-1 4-64 15,-3 3 64-15,-1 7 104 16,-6 8 72-16,-4 7 8 0,1 7 120 31,-1 0 88-31,0 0-208 31,2 11 72-31,4 11 120 0,0 3 56 0,1 3-72 0,1-2-88 0,-2-4-72 16,1-4-8-16,-1-3-8 16,2-10-72-16,1-3-816 15,2-2-688 1,3 0-721-16,2-26-463 31,-3 2-1777-31,-2 0-112 0</inkml:trace>
  <inkml:trace contextRef="#ctx0" brushRef="#br0" timeOffset="45086.5788">11235 9657 4048 0,'0'0'4009'15,"0"0"-1240"1,0 0-217-1,0 0-607-15,0 0-913 0,0 0-568 16,0 0-224 0,-62 22-160-16,62-4-8 0,0 0-16 0,0 0-40 15,4-1 112-15,9-4 16 0,-1-2-64 31,1-2 72-31,-2 0-8 16,-2-2 104-16,-2-5-72 0,-5 3-8 16,0-4-64-16,-2 2-32 31,0 3 145-31,0 0 223 0,-15 6-88 0,-8 3-208 0,-4-1-144 31,0 1-344-31,3-3-641 16,9-8-903-16,6-4-2097 0,9 0-4353 15</inkml:trace>
  <inkml:trace contextRef="#ctx0" brushRef="#br0" timeOffset="45427.5983">11389 9804 3088 0,'0'0'5001'16,"0"0"-2968"-16,0 0-641 0,0 0-288 15,115-14-528-15,-81 2-296 32,-5-4-256-32,-2 4-24 0,-10-1-304 15,-5 1-16-15,-10 2 144 16,-2 1 80-16,0-5 88 0,-14 0-128 0,-3-1-88 15,-3 1 112-15,-1 2 40 16,2 6 72 15,-2 4 384-31,-1 2 328 0,0 0 185 0,0 6 135 16,-1 12-24-16,1 7-48 0,7 4-96 15,1 4-240-15,9 1-63 16,5-2-185-16,0-2-112 16,0-3-16-16,12-4 0 0,4-5-32 31,6-2-96-16,-2-6 8-15,2-2-8 0,2-3-56 0,5-5-64 16,1 0-280-16,14-15-848 16,-6-9-3209-16,0 4-9578 0</inkml:trace>
  <inkml:trace contextRef="#ctx0" brushRef="#br0" timeOffset="45612.6089">12010 9760 11258 0,'0'0'3225'0,"0"0"-1817"0,0 0-640 15,0 0-768 1,0 0-1336-16,0 0-3265 0</inkml:trace>
  <inkml:trace contextRef="#ctx0" brushRef="#br0" timeOffset="45779.6184">12216 9751 7113 0,'0'0'3233'16,"0"0"-2145"0,0 0-784-16,0 0-304 15,0 0-400-15,0 0-4177 0</inkml:trace>
  <inkml:trace contextRef="#ctx0" brushRef="#br0" timeOffset="45882.6243">12403 9729 3544 0,'0'0'608'16,"0"0"-608"-16</inkml:trace>
  <inkml:trace contextRef="#ctx0" brushRef="#br0" timeOffset="49719.8438">3443 9290 6569 0,'0'0'3217'0,"0"0"-1561"31,0 0-152-31,0 0 97 16,0 0-441-16,0 0-400 0,0 0-256 15,-6 0-112-15,6 0-8 16,0 0-88-16,0 0-176 16,0 9-56-16,0 5-72 0,6 5 16 15,5 3 72-15,3 5-16 31,-1-1-8-31,3-1-8 0,-1 6-40 0,-1-1-8 16,1 1 144-16,1 2-96 16,0-1 25-16,2 3-17 15,-3-3-48-15,3 1 144 0,-2 0-56 16,1-4 24-1,-1 3-32 1,0-2 8-16,-1 1 168 31,-1-1 48-31,1 2-128 0,-1 0-40 0,1 4-24 0,-1 4-64 0,-1-1-40 16,3 1-16-16,-3 1 16 0,3-1 40 31,-1-3-48-15,1-3 40-16,-3-3-48 0,3 0-8 0,-3-3 8 15,0-1 24-15,-1-4-24 16,-2 1-8-16,1 0 8 0,1 5-8 15,-1-1 8-15,3 0 88 32,-4 3-88-32,0-2 0 31,1 0 8-31,2 2-8 0,-2 1-80 0,5-2 72 0,-1 4 0 15,3 0 8-15,0 5 0 0,4 3 0 16,2 3 40-16,1 8-40 31,0 1 0-31,2 0 0 0,-4-2-8 16,2-3 8 15,-2-8 0-31,-1-2 0 0,-2-7 24 0,-2-6-24 0,-1-2 0 0,-3-3-8 0,-1-4 8 16,-1-3 0-1,-4-2 0 1,-3-4 0-16,-1-4 0 0,-2-1 0 15,0 1-8-15,2-2 0 32,-2 5 8-32,2-3 0 0,0 4-8 0,1-2 8 0,-1 3 8 0,-2-6 0 31,2 0 0-31,-4-2-8 15,3-1 48-15,-3 0-32 0,0 0 152 16,0 0-112-16,0 0-48 16,0 0 8-16,0 0 16 15,0 2-32-15,0-1-120 0,0-1 112 31,0 3-64-31,0-2 72 0,0 2 0 16,0-3 16-16,0 2 56 16,0-2 0-16,0 0 16 15,0 0-16-15,0 0 24 0,0 0 48 16,0 0-144-16,0 0-96 31,0 0-104-31,0 0-336 0,-9-12-728 16,-4 5-1289-16,-4-4-7969 0</inkml:trace>
  <inkml:trace contextRef="#ctx0" brushRef="#br0" timeOffset="50373.8812">4436 11168 9658 0,'0'0'2856'0,"0"0"-1207"0,0 0-49 15,0 0-176-15,0 0-480 16,0 0-600-1,0 0-336-15,-8 3 0 32,23 9 112-32,4 6-16 0,3 4 89 0,0 6-17 0,-2 7 0 15,-2 5 112-15,-5 2-48 0,-2 2 8 16,-3-5-32-1,-2-1-64 1,-2-9-80-16,1-4-72 0,-1-8 16 31,-2-5-8-31,-2-8 0 0,2-2 0 0,-2-2 136 0,0 0 296 16,0 0 456-16,-13 0 64 0,-14-7-616 31,-8-4-344-31,-11 7-216 16,-39 4-1336-16,11 2-1537 15,3 11-5568-15</inkml:trace>
  <inkml:trace contextRef="#ctx0" brushRef="#br0" timeOffset="53469.0582">5159 11422 2960 0,'0'0'3305'0,"0"0"-1513"15,0 0 57-15,0 0-225 16,0-26-120 0,0 19-55-16,0-2 15 0,-2-1-256 0,-7 2-120 15,0-1-359-15,-4 3-73 0,-1 5-88 31,1 1-272-31,-3 0-144 16,3 13-152-16,1 14-56 16,1 7-40-16,5 6 80 0,4 0 8 15,2-3 8 1,0-6-8-16,0-9 0 0,0-4-16 0,4-5-32 31,5-6-88-31,3-2-288 16,1-5-56-16,7 0-337 15,4-18 233-15,3-10-400 0,2-5-368 16,-3 1 232-16,-3 4 279 31,-6 10 481-31,-3 10 184 0,-7 8 160 0,1 0 24 16,0 10 680-16,-2 8-119 15,3 3-105-15,2-5-104 16,0-5-176-16,0-2 88 0,3-8-248 15,-1-1 464-15,0 0 144 32,1-11-184-32,-1-12-144 0,-3-1-24 0,-6-2 0 15,-4 3-48-15,0 6-80 16,-2 5-144-16,-12 8-464 15,-4 6-1216-15,5 19-2625 0,4 0-3113 16</inkml:trace>
  <inkml:trace contextRef="#ctx0" brushRef="#br0" timeOffset="54301.1058">5560 11418 8345 0,'0'0'4001'0,"0"0"-2625"31,0 0 161-31,0 0-721 16,0 0-488-16,-118 58-184 0,97-30 8 15,11 1 248-15,4-2-224 16,3-4-72-16,3-6-56 0,0 0 56 15,7-8-8 1,5-2 32-16,3-3-56 0,2-4-64 0,1 0-8 16,2 0 96-16,2-19-96 0,3-3 0 15,0-7-8-15,-4-4-136 16,0-4-32-16,-5 0-80 15,-6-1 88-15,-3 0 96 16,-5 0 64 0,-2-1-40-1,0 1 96-15,-4 5-32 0,-5 4-16 0,3 5 0 0,-2 10 160 16,6 7 136-16,0 2 112 15,2 5-24 1,-3 0-160-16,3 0-104 16,0 0-71-16,0 12-49 15,0 16-81 1,0 17 57-16,12 7 24 0,-1 5 0 0,0 0 0 15,5-7 0-15,4-8-8 16,0-9 0 0,0-10-72-16,0-7-72 15,-2-7-72-15,-3-7-64 16,-1-2 80-1,-3-2-32 1,3-15 184-16,-1-4 8 0,-3-2-16 0,2 0 56 0,-3 4-248 0,-1 1 64 31,-2 5 168-31,-4 3-64 16,-2 1 80-16,0 1 16 15,0 2-8-15,0 0 88 0,0-2-80 0,0 2-16 32,-2 1 16-32,-4-2-8 0,0 3 0 0,-3 2 0 15,1 0 112 1,-2 2-48-16,-3 0 0 15,-1 0 8-15,1 0-64 16,0 6 88-16,2 3-96 0,2-4 0 0,2 1 8 47,3 4-8-47,-1 0 0 0,5 4-48 0,0 3 48 0,0 4-8 15,0 0-8-15,5-4 8 16,6-1 0-16,2 1-8 16,3-6 16-16,1-1 56 0,-1-2-8 15,3-2 8 16,-4-1 0-31,3-5-56 0,6 0-40 0,-4 0-760 16,-4-2-3825-16</inkml:trace>
  <inkml:trace contextRef="#ctx0" brushRef="#br0" timeOffset="57093.2655">6367 11446 6585 0,'0'0'5057'0,"0"0"-4185"15,0 0 632-15,0 0-287 16,46 34-321-16,-26-31-552 15,3-3 128 1,-1 0 24-16,4-9-152 0,-3-7-120 16,0-3-216-16,-8-2 128 15,-6 0-136-15,-9 4 0 0,0-1 0 16,-5 2 0-16,-19 2-224 15,-5 4-160-15,-4 6 80 16,2 4 72-16,4 0 160 16,2 5-16-1,7 14 88-15,7 1 0 0,7 2 16 16,4 2 56-16,0 1 176 15,4-4-112-15,14-1-24 16,2-1 24-16,-1-6-24 0,5-2-48 16,-7-6-64-16,1-3-208 31,-5-2-384-31,3 0-816 0,1-7-825 15,-3-10-1848-15,-3 1-936 0</inkml:trace>
  <inkml:trace contextRef="#ctx0" brushRef="#br0" timeOffset="57273.2758">6608 11390 4705 0,'0'0'3232'31,"0"0"-1567"-15,0 0 423-16,0 0-104 0,0 0-759 0,0 0-577 0,133 84-200 16,-108-64-224-16,-3-2-128 15,-2-4-8-15,-4-3-88 0,-6-4-416 16,-3-5-1360-1,-3-2-1009 17,-4 0-2080-32,0-12-976 0</inkml:trace>
  <inkml:trace contextRef="#ctx0" brushRef="#br0" timeOffset="57429.2848">6774 11334 3024 0,'0'0'2713'0,"0"0"351"31,0 0-319-31,0 0-192 16,0 0-1097-1,0 0-896-15,0 0-56 0,0 0 0 0,-91 110-184 16,80-80-56-16,1-3-256 0,4-4-8 15,4-1-656-15,2-8-1592 32,0-6-3802-32</inkml:trace>
  <inkml:trace contextRef="#ctx0" brushRef="#br0" timeOffset="57755.3034">6828 11466 4809 0,'0'0'2024'0,"0"0"232"0,0 0-167 15,0 0-849-15,0 0-576 0,0 0-408 16,109-69-184-16,-93 52-64 16,-5-1-8-16,-7 2-104 15,-4 0 88 1,0 2 8-16,0 1 8 15,-15 6-16-15,-4 1-96 0,0 6 24 0,-1 0 0 47,-3 11 80-47,4 14 8 0,-4 5 160 0,5 4 128 0,7 2 312 16,5-4-111-16,6-1-161 15,0-8-320-15,6-4-8 16,27-10-200-16,-3-3-1409 0,-1-6-3048 16</inkml:trace>
  <inkml:trace contextRef="#ctx0" brushRef="#br0" timeOffset="58278.3333">7065 11306 5921 0,'0'0'3280'16,"0"0"-655"-1,0 0 0 1,0 0-1033-16,0 0-952 16,0 0-320-16,0 0-80 0,-104 78-40 15,100-44-80-15,4-2-120 0,0-4 0 16,9-2 8-16,7-6-8 0,3-5-296 15,4-8-248 1,-1-7-288 0,3 0-224-16,-3-7-289 15,-4-14-39-15,-2-4 256 0,-5-2 632 16,-5 1 344-16,-4 2 152 15,-2 4 208-15,0 8 944 0,0 4 608 0,0 8 25 32,0 0-569-17,0 2-816-15,-2 16-264 0,0 4-136 16,0 3-48-16,2-4 40 0,0-2 0 15,0-8-224-15,8-5-384 16,2-5-56-16,1-1-240 0,-3-1 15 31,1-15-119-15,3-6-400-16,-6-1-729 0,1 0-151 0,-1 1 1112 15,0 4 1184-15,-2 6 144 16,-2 5 936-16,0 6 168 0,0 1-312 16,1 0 209-16,-1 8-369 31,0 6-248-31,0 4-344 15,0-2-184 1,0 2-336-16,-2-5-1520 0,2-5-2649 0</inkml:trace>
  <inkml:trace contextRef="#ctx0" brushRef="#br0" timeOffset="58480.3449">7327 11342 5657 0,'0'0'1968'16,"0"0"-199"-1,0 0-729-15,0 0-600 16,0 0-400-16,0 0-40 16,0 0-1048-16,0 0-1401 31,114-16-3784-31</inkml:trace>
  <inkml:trace contextRef="#ctx0" brushRef="#br0" timeOffset="59328.3934">7405 11201 6489 0,'0'0'5113'0,"0"0"-3985"16,0 0 120 0,0 0 425-16,0 0-689 15,-24 141-512-15,24-103-168 31,0-2-16-31,0-2-136 0,0-6-104 0,4-6-40 0,5-4-8 16,-1-8-696-16,3-7-808 16,5-3-1057-1,-2-17-1792-15,-1-3-504 0</inkml:trace>
  <inkml:trace contextRef="#ctx0" brushRef="#br0" timeOffset="59480.4021">7505 11347 5737 0,'0'0'2456'0,"0"0"-311"0,0 0-161 31,0 0-680-31,0 0-447 15,0 0-249-15,0 0-352 0,38 71-128 16,-38-61-56-16,0 1-72 16,0-6-632-1,0-2-1505-15,0 0-2936 0</inkml:trace>
  <inkml:trace contextRef="#ctx0" brushRef="#br0" timeOffset="60103.4377">7566 11187 2720 0,'0'0'4537'0,"0"0"-3449"15,0 0 569-15,0 0-433 16,2 109-328-1,0-66-392 1,0-4-248-16,2-5-128 0,3-7-120 16,2-10 8-16,0-7-16 15,2-8 8-15,-2-2 144 0,2 0 184 31,-2-14 48-31,0-6-239 16,-2-2-97 0,-3 0-48-16,-2-2-369 0,-2 4-231 0,0 2-512 15,0 4-1048-15,-2 6-225 16,0 2 593-16,2 2 439 0,0 2 417 15,0 2 936-15,0 0 96 16,9 0 720-16,-1 0 537 0,0 0 231 31,-2 6 320-31,1 6-311 16,-3 6-401-16,0 2-304 0,-4 4-216 15,0-1-168-15,0 2-199 0,0-3-249 16,0-4-40-16,0-6-16 16,0-6 8-16,0-3-8 15,0-3 88 16,0 0 168-31,0-17-96 0,10-6-160 0,-1-8-416 0,1-1-641 0,4-2-447 16,-1 6 288-16,-1 6 264 16,-2 8 592-16,2 10 223 15,-6 4 137-15,2 0 1401 16,-2 9-153-1,-2 10-112 1,1 1-39-16,-1 1-449 0,-2 0-184 0,-2 0-272 16,0 4-192-16,0-5-848 15,0-3-5386-15</inkml:trace>
  <inkml:trace contextRef="#ctx0" brushRef="#br0" timeOffset="62408.5696">9064 11062 4849 0,'0'0'5657'0,"0"0"-3793"0,0 0 177 32,0 0 159-32,0 0-664 0,-2-31-783 15,2 55-609 1,0 18-144-16,0 14 248 0,0 14 32 15,0 7-104-15,0-3-80 16,0-5-16-16,2-11 24 0,-2-9-88 16,0-9-8-1,0-12 40 1,0-6-32-16,0-9-32 15,0-5-192-15,-2-8-552 0,-9 0-1217 0,-4 0-3920 16</inkml:trace>
  <inkml:trace contextRef="#ctx0" brushRef="#br0" timeOffset="62592.5801">8827 11350 8849 0,'0'0'4249'0,"0"0"-3777"15,0 0 1233-15,0 0-649 16,140-16-408-16,-89 5-448 31,3 0-200-31,-6-4-240 0,-4 1-1256 16,-1 4-1489-16,-14 5-2248 15,-8 2 8-15</inkml:trace>
  <inkml:trace contextRef="#ctx0" brushRef="#br0" timeOffset="62886.5969">9268 11264 3776 0,'0'0'3241'0,"0"0"-272"0,0 0 191 0,0 0-983 15,0 0-1521-15,0 0-488 16,0 0 248-16,-19 93 32 0,19-60-104 15,0-5-120-15,0-6-128 16,0-6-88 0,12-8 40 15,-2-6-48-31,5-2-80 0,-2 0-128 0,1-16-16 0,-1-8-120 0,0-6-32 16,-4-4 0-1,-2 0-160-15,-3 3 288 16,-2 7 248-16,-2 10-24 15,2 8 24 17,-2 6 256-32,2 3-128 0,1 17 48 0,1 5-56 0,3 2-120 0,2-2-80 15,2 0-1144-15,0-9-2617 0,-2-9-2881 0</inkml:trace>
  <inkml:trace contextRef="#ctx0" brushRef="#br0" timeOffset="63259.6182">9515 11251 5473 0,'0'0'3064'16,"0"0"-1047"-16,0 0-9 0,0 0-223 15,0 0-801-15,8 121-448 31,-8-97-224-31,0-6-176 0,0-6 8 0,0-5-136 0,0-6-8 16,0-1 48 0,0 0 88-1,0-12-136-15,6-10 0 0,2-6-152 16,1-4-104-16,5 1-408 15,-3 5 360 1,-1 7 192-16,-1 6 104 0,1 5 16 0,-4 8 72 0,3 0 192 31,0 0 464-31,-2 13-40 16,2 4-168-16,-5 4 24 0,-2 1-240 15,0 2-240-15,-2 2-72 16,0 4-648-16,0-6-1376 31,0-4-4906-31</inkml:trace>
  <inkml:trace contextRef="#ctx0" brushRef="#br0" timeOffset="64857.7096">10261 11336 1536 0,'0'0'11042'0,"0"0"-8281"16,0 0-1865-16,0 0-248 0,0 0 584 15,0 0-519-15,101-10-409 32,-61 2-256-32,-1 2-40 15,1 0-8-15,-3 3-593 31,-2 3-1071-31,-8 0-2425 0,-7 0-3552 0</inkml:trace>
  <inkml:trace contextRef="#ctx0" brushRef="#br0" timeOffset="65089.7229">10441 11135 9858 0,'0'0'3136'0,"0"0"-1023"16,0 0-553-1,0 0-912 1,0 0-472-16,0 0-96 15,0 0 208-15,-4 98 144 0,13-63-40 16,1 0-95 15,-2-2-105-31,-1 1-88 16,-3-4-56-16,2-2-48 0,4 6-208 0,-1-7-1241 15,-3-6-3696-15</inkml:trace>
  <inkml:trace contextRef="#ctx0" brushRef="#br0" timeOffset="65295.7347">10857 11412 6857 0,'0'0'7354'0,"0"0"-5690"31,0 0 448-31,0 0-927 16,0 0-1185-16,0 0-577 0,-130 105-4432 0</inkml:trace>
  <inkml:trace contextRef="#ctx0" brushRef="#br0" timeOffset="66152.7837">11081 11328 512 0,'0'0'8657'0,"0"0"-6232"15,0 0-817-15,0 0 529 0,0 0-529 16,29-2-192-16,-11-1-439 15,4 2-73-15,3 1-72 32,0-3-176-32,1 3-96 0,3-1-200 15,3-1 0-15,-3 0-152 16,-3-3-64-16,-2 3-71 0,-3 1-1 15,-6 1-72-15,-4-3-217 16,-8 3-895-16,-3 0-1104 16,0 0-4610-1</inkml:trace>
  <inkml:trace contextRef="#ctx0" brushRef="#br0" timeOffset="66457.8012">11856 11410 11802 0,'0'0'3841'15,"0"0"-2745"1,0 0-72-16,0 0-1000 16,0 0-24-16,-82 108-4233 0</inkml:trace>
  <inkml:trace contextRef="#ctx0" brushRef="#br0" timeOffset="67644.8691">12139 11153 7241 0,'0'0'5233'15,"0"0"-3208"-15,0 0-673 16,0 0-112-1,0 0-624-15,0 0-128 16,36 25 265 0,-9-6-129-16,-1 3-176 0,-1 1-8 0,-2-1-200 15,-4-4-88-15,-3-4-64 16,-3-4-80-16,-3-2 8 0,-2-4 104 31,-3 0-120-31,1-4 0 16,-4 0-184-1,3 0-448-15,-5 0-256 0,0 0-713 0,0 0-655 16,0-8-5706-16</inkml:trace>
  <inkml:trace contextRef="#ctx0" brushRef="#br0" timeOffset="67943.8862">12380 11068 9458 0,'0'0'2632'15,"0"0"-752"1,0 0-535-16,0 0-673 0,0 0-376 0,0 0-72 0,-138 125-32 16,109-86 64-1,5-6-152-15,1-4-16 16,8-7-80-16,1-6 8 15,3-4-16-15,3-5-1232 16,0-1-4953 15</inkml:trace>
  <inkml:trace contextRef="#ctx0" brushRef="#br0" timeOffset="68785.9343">12712 11344 4793 0,'0'0'4184'16,"0"0"-2423"-16,0 0 231 16,0 0-55-16,0 0-681 15,0-2-472 1,0 2 16-16,0 0 120 0,0 0-231 0,0 0-305 31,-10 11-312-31,-13 18-72 0,3-5-1345 16,0-2-3640-16</inkml:trace>
  <inkml:trace contextRef="#ctx0" brushRef="#br0" timeOffset="69402.9696">12817 11182 11762 0,'0'0'3209'0,"0"0"-2105"0,0 0 200 15,0 0-504-15,0 0-680 0,0 0-120 0,0 0-240 16,0 0-1128-16,51 15-3697 15</inkml:trace>
  <inkml:trace contextRef="#ctx0" brushRef="#br0" timeOffset="69567.9791">13074 11229 9297 0,'0'0'3217'15,"0"0"-1849"-15,0 0 313 16,0 0-657-16,0 0-1024 0,0 0-456 15,19 0-1224-15,-7 0-2945 32,-2 0-4793-32</inkml:trace>
  <inkml:trace contextRef="#ctx0" brushRef="#br0" timeOffset="69693.9863">13238 11229 4520 0,'0'0'4489'0,"0"0"-2520"0,0 0-297 16,0 0-320-1,2 0-1231 1,2-4-121-16,3 2-2321 0,-3-2-5953 15</inkml:trace>
  <inkml:trace contextRef="#ctx0" brushRef="#br0" timeOffset="69842.9948">13345 11257 7841 0,'0'0'3033'0,"0"0"-1145"0,0 0 329 16,0 0-793-16,0 0-1424 0,0 0-688 16,0-6-6866-16</inkml:trace>
  <inkml:trace contextRef="#ctx0" brushRef="#br0" timeOffset="72460.1445">8671 10894 8585 0,'0'0'2513'31,"0"0"-1073"-31,0 0-472 16,0 0 57-1,-68 23 151-15,53-12-544 0,-3 6-208 0,1 3-40 16,-2 4 288-16,2 5-112 0,-1 6-191 15,3 5-65-15,3 9-16 32,5 5 80-32,5 3-24 15,2 2-72-15,0 1-80 0,2-4-16 31,15-1-112-31,0-4-64 0,8-2-192 0,6-6-736 0,25 3-945 0,-8-11-2824 16,-1-11-7129-16</inkml:trace>
  <inkml:trace contextRef="#ctx0" brushRef="#br0" timeOffset="73738.2176">13552 10854 7273 0,'0'0'4153'15,"0"0"-3473"-15,0 0-528 31,0 0 672-31,0 0 369 0,29 24-105 0,-13-9-488 0,1 0-104 32,4 2-96-32,-2 3 88 15,2 2-168-15,-1 2 0 0,-3 0-72 0,1 2-24 16,-5 1 8-16,1 0-7 15,-5 0-113 1,0 2-16 0,-2-2 0-16,-3 1 16 0,1-2-16 15,-1-5-88-15,0 2 64 0,-2-5 32 16,-2-3 64-16,0-1 0 15,0 3 16-15,0 0 136 16,0 2 56-16,-8 2-200 31,-10 6-8-31,-4 3-168 0,-5 3-136 0,-16 11-1144 16,6-7-3105-16,3-7-9626 15</inkml:trace>
  <inkml:trace contextRef="#ctx0" brushRef="#br0" timeOffset="75750.3327">5380 9049 5761 0,'0'0'1920'0,"0"0"-1296"16,0 0 232-16,0 0 473 15,0 0-121-15,0 0-184 16,0 7-160-16,4-1-103 15,7-2-105-15,7 0 56 16,7 0-8-16,10 0-56 16,12-4 32-16,17 0-120 0,17 0-71 15,12 0-121-15,7-6-192 16,3 2-168-1,-6 2-16-15,0 2 16 16,-9 0-16-16,0 0 8 16,-6 4 0-16,9 0-440 0,-19 0-1481 15,-21-4-3304-15</inkml:trace>
  <inkml:trace contextRef="#ctx0" brushRef="#br0" timeOffset="76901.3985">6845 10305 7825 0,'0'0'3105'0,"0"0"-1873"16,0 0 64-16,0 0 457 0,0 0-641 31,0 0-680-16,21 0 56-15,-1 0 112 0,7 0 48 0,2 0-151 16,4 0-137-16,-2 0-40 16,5-2-72-16,-3-4-96 0,5-2 16 15,0-6-32-15,-3-2-136 31,2-2-64-15,-4-2-520-16,-6-2-873 0,-8 5-1063 0,-9 9-4402 0</inkml:trace>
  <inkml:trace contextRef="#ctx0" brushRef="#br0" timeOffset="79217.531">5119 12064 4745 0,'0'0'4737'0,"0"0"-3449"15,0 0-904-15,0 0 512 31,0 0 352-31,0 0-528 0,0 0-447 16,0 2-185-16,0-2 128 0,0 0-32 16,0 0 16-16,0 0 80 15,0 0 352-15,0 0-32 0,0 0-72 16,0 0-176-1,0 0-176 1,0 0 24-16,0 0-112 0,0 0-88 16,4 0-16-16,2 0 16 0,6 0 0 15,1 0 8 1,1 0-8-16,-2 0 8 0,7 0-8 15,-1 0 0 17,4 0 0-17,3 2 0-15,4 2 64 0,4-3 40 16,0 2-96-16,5-1 200 0,3-2-56 15,1 0 0-15,5 0 0 16,-1 0-39-16,4 0-33 0,-2 0 0 16,2 0 88-16,-6 0-104 15,-1-2-64 1,-6-1 0-16,-3 3 0 0,-7 0 8 0,-1 0-8 15,-1 0 0-15,-1 0 0 0,1 0-8 16,1-1-56-16,3-2 64 31,3 2 0-31,-3-3 16 16,0-1-16-16,0-1 48 47,-2 3-8-47,-2 0-40 15,4 0-16-15,-2 0 16 0,0 3 0 0,0-1 64 0,2 1-64 0,-2 0 8 0,2-3 8 16,0 3-16-16,-1 0-24 15,2 0-32-15,1 0 112 0,-2 0-104 32,-3 0 104-32,1 0-40 15,-4 0-16-15,1 0 0 0,-4 0 0 0,2-1 8 16,-1-2 0-16,-4-2 0 15,-1 0-8-15,-5 4 0 16,-2-3 0-16,-2 1 0 0,-3 3 8 16,-4 0 0 15,0 0 0-31,0 0 64 0,0-1-24 0,0-4-48 15,-2-1-88-15,-14 0-2993 0</inkml:trace>
  <inkml:trace contextRef="#ctx0" brushRef="#br0" timeOffset="87493.0043">9469 8978 1880 0,'0'0'2088'0,"0"0"-551"31,-4 0-345-31,0 0-264 0,-1 0-8 0,1 0-23 0,2 0-481 16,0 0-224-16,-2 0-64 15,0 0-112-15,1 0-32 0,-2 0 56 32,-1 0-40-32,1 4 0 15,1-3-336 1,0 4-273-16,1-3 393 0,1-2 48 0,2 2 168 15,0-2 0 1,0 0 0-16,0 1 24 16,0-1 264-16,0 0 65 15,0 0 343-15,0 0-64 16,0 0-152-16,0 0 88 0,0 0-160 31,0 0 0-31,0 0-48 0,0 0 32 0,0 0 8 0,0 0-127 0,2 0-113 16,11 0 592-1,6 0-240 1,0 0-264-1,8 4-144-15,2 0 40 0,4 2-72 16,5 0 64 0,5-1-136-16,1-1 72 0,8 0 8 0,-4-2-72 15,-1 0 112-15,-5 0-112 16,-3-1 16-1,-6 2-24-15,5-1 16 0,0 2-8 16,5-2-8-16,5 0 0 0,1 1 0 16,5-3 72 15,-1 1-72-31,-2-1 0 0,-1 0-72 0,-6 0 64 15,-9 0-56-15,-7 0 64 16,-4 0 8-16,-11 0-8 0,-3 0 0 16,-6 0-48-16,0 0 48 15,5 0-56-15,2 0 56 31,7-4 0-31,2-6-8 0,-3 2-472 16,-10 2-3681-16</inkml:trace>
  <inkml:trace contextRef="#ctx0" brushRef="#br0" timeOffset="90009.1482">9440 10229 3512 0,'0'0'2113'0,"0"0"-977"0,0 0 16 16,0 0 297-16,0 0-81 0,0 0-368 15,-8 0-552-15,8 0 80 16,0 0 96-16,0 0 8 15,0 0-71 1,0 0 47 0,0 0-144-1,0 0-264-15,0 0-120 0,0 0-24 16,0 0-56-1,0 0 0-15,2 0 0 0,16 0 72 0,1 0 240 16,2-3-72-16,2 2 144 0,-1-3-64 16,3 2-128-16,-3 2-16 15,2 0-80-15,1 0-88 16,-2 0 8-16,-2 0 72 0,-1 0-80 15,3 0 0 17,-1 0 0-32,0 2 0 0,3 3 0 0,2 1-8 15,2 0 48-15,2-1-48 16,-2 1 0-16,0-2 0 0,-2 0 0 15,-3 2 8-15,-4-1-16 16,0-4 56-16,-2 4-64 0,0-4 32 31,-1-1-32-31,4 0-8 16,1 0-24-16,0 0 40 15,2 0 8-15,3 0 0 0,-2 0 0 16,-2 0-40-16,-4 0 40 16,-1 0 0-16,-1 0 0 0,0 0 0 15,1 0 0 16,1 0 8-31,4 0-16 0,1 0 8 0,6-4-8 16,-1-2 8-16,2-2 8 0,-2 4 64 16,0 0-72-16,-6 0-16 15,-2 4-24-15,-3 0 32 16,-5 0-48 15,-2 0 56-31,1 0 0 0,-3 0-8 0,8 0 72 0,3 0-64 16,2 0 0-16,5 0-48 0,2 0 48 15,3 0 72-15,-3 0-72 16,-3 0 0-1,-4 0 0-15,-5 0-72 16,-3 0 24 15,0 0-176-31,-3 0 96 0,0 0 128 0,3 0-8 0,1 0-184 0,1 0 136 16,1 0 40-16,3-2-40 15,1-3 56 1,-4-1 0-16,-2 3 0 16,-1-1 0-16,-4 3 0 31,-4 1 0-16,-2 0 0-15,1 0 0 0,-1 0 0 0,3 0-8 16,0 0 8-16,-1 0 0 0,1 0 0 0,-1 0 0 16,2 0 32-16,-4 0-32 15,1 0-8 1,-3 0 8-1,0 0 0-15,-2 0 0 0,0 0 0 0,0 0 8 0,0 0 120 16,-9 1-128-16,-11 0-904 16,-7 4-6130-1</inkml:trace>
  <inkml:trace contextRef="#ctx0" brushRef="#br0" timeOffset="92633.2983">10117 11958 8785 0,'0'0'2289'16,"0"0"-1697"-16,0 0-296 16,0 0 1472-16,4 0-527 0,-4 0-761 15,0 0-360-15,2 0-112 16,3 0 160-1,-1 0-40-15,0 0 48 0,3 0-48 0,-1 0 0 16,4 0-24-16,-2 0 16 31,2 0-64-31,1 0-32 0,0-2 96 16,3 2-64-16,1-3-56 15,-1 3 8-15,1-2 40 16,-1 1-40 0,-1-2-8-16,-3 2 16 0,0 1 128 0,-1-3-32 15,-3 3 8 1,3-2 104-16,2 0-24 0,0-2-8 15,3 2 32-15,1-2-152 16,1 3 64-16,-1-2-136 31,4 3 8-31,-4-2-64 0,-1 2 72 0,-1-2-16 16,-5 0 56-1,2 2-8-15,-4-3-40 0,-1 2-8 0,1 0 8 16,2-1 48 0,0-2 208-16,1-1-143 15,2-1 7-15,-2 0-24 0,0 2-40 31,-1-2-64-31,2 1 8 0,-3 1-16 0,-1 3 56 16,0-1-88-16,1 2 56 16,3-3-16-16,-2 2 0 15,-1 1-72-15,2 0 72 0,0 0 48 16,0 0-48 15,-3 0 8-31,1 0-72 0,-2 0 64 0,1 0 0 16,-1 0 0-16,-1 0 16 15,0 0 8-15,4 0-16 16,-2 0-8-16,3 0 8 0,-1 0-8 15,4 0 0-15,-3 0-64 32,2 0 64-32,0 0 56 15,0 0-56-15,3 0-8 16,-1 0-40-1,2 0 96-15,5 0-48 0,1 0 0 16,0 0 8-16,2 0-8 0,2-3 8 16,-5 0-48-16,2-1 88 31,-2 2-48-31,-2 2 0 0,2-2-56 0,-2 0 56 15,-1 0 0-15,1-2 0 0,1 0 0 0,0 0-8 16,1-2 8-16,3 2-8 0,-2-2 8 31,2 2 40-15,0 1-40-1,-2 0-56-15,0 2-40 0,-3 1-24 0,-3 0-9 0,1 0-39 16,1 0 72 0,-1-3 88-16,-1 1-64 15,2-2 64-15,-2 2 8 16,-1-2 24-16,-1 0-24 15,-2 0-40 17,-3 2 40-32,-1 0 40 0,-2 2-40 0,-3 0-8 0,0 0 8 0,-2 0 0 15,0 0 0 1,0 0 0-16,0 0 0 15,0 0-496-15,-16 0-1736 0,-6 0-10267 0</inkml:trace>
  <inkml:trace contextRef="#ctx0" brushRef="#br0" timeOffset="95158.4427">11801 10518 10658 0,'0'0'2904'16,"0"0"-1535"-16,0 0-513 15,0 0-480 1,0 0-40-16,-80 116 80 16,68-68-216-16,10-4-96 15,2-8 88-15,0-9 64 0,18-9-80 16,5-8-32-16,1-10 144 0,-2 0 64 15,3-7 97 1,-5-13-33-16,-3-8-72 0,-6-4 64 16,-5-2-184-1,-6 0-72-15,0 0-152 16,-3 6-120-16,-11 8-520 0,2 8-665 0,2 10-799 15,8 2-921 1,2 0-1272 0,16 0 217-16,9 0 1999 31</inkml:trace>
  <inkml:trace contextRef="#ctx0" brushRef="#br0" timeOffset="95360.4543">11801 10518 784 0,'124'48'1776'0,"-116"-48"-16"16,-4 0 193-16,-2 0 111 0,-2 0 417 0,0 0-97 0,0 8-1031 31,0 6-569-31,2 5 496 16,1 12-312 15,1 5-264-31,-2 6-199 0,2 2-249 0,-3 0-120 0,6 1-136 0,-5-1 0 0,0-3 80 16,-2-1-72-16,0-5-8 15,0-5-272-15,0-4-617 0,-11-4-999 31,0-6-2745-31,0-10-3945 32</inkml:trace>
  <inkml:trace contextRef="#ctx0" brushRef="#br0" timeOffset="95585.4672">12048 10526 7665 0,'0'0'2065'0,"0"0"-817"16,0 0 8-16,0 0-8 16,0 0-415-1,0 0-489-15,0 0 136 16,0 0 40-1,0 0-72-15,54 86-208 0,-65-66-240 0,-14 5-184 0,5-2-1120 16,0-7-3249-16</inkml:trace>
  <inkml:trace contextRef="#ctx0" brushRef="#br0" timeOffset="95906.4855">12126 10724 5209 0,'0'0'1720'0,"0"0"-192"0,0 0 105 15,0 0-153-15,0 0-720 16,0 0-400-16,119-64-248 16,-106 47 136-1,-5-4 8-15,-3 2 72 16,-5 4 265-16,0 1-249 15,-3 2 160-15,-10 1 0 0,-2 9-80 0,-3 2-240 16,0 0-184-16,-2 7 0 16,2 11-72 15,5 4 72-31,4 4 0 0,4 1-32 0,5-4 32 15,0-1 0-15,0-2-8 16,14-6-392-16,-1-4-920 16,10-10-977-16,-8 0-2168 0,1-1-1448 15</inkml:trace>
  <inkml:trace contextRef="#ctx0" brushRef="#br0" timeOffset="96308.5085">12305 10568 160 0,'0'0'5633'0,"0"0"-3057"16,0 0-47-16,0 0 7 15,0 0-1255-15,0 0-1065 0,17-5 168 31,-14 28 128-31,4 3-136 32,-5 0-48-32,0-7-176 0,2 0-80 0,1-7-72 0,-1-6 8 15,0-1 56-15,6-5-64 0,1 0-424 16,4 0 248-16,3-12 72 15,5-7-368-15,0 0 144 0,2-4-160 32,-3-2-24-17,1 2 31-15,-6 4 313 0,-5 4 168 16,-5 4 40-16,-5 8 433 0,-2 1 487 0,0 0 8 15,0 2-512 1,0 0-232-16,0 2-168 0,-7 10-48 16,1 4 48-1,-2 2-56-15,2-2-8 16,4-5 8-16,0 1-16 15,2-3-56-15,0-3-440 0,0-2-856 16,0-2-729-16,0-2-943 0,0 0-937 16,0 0 1136-16</inkml:trace>
  <inkml:trace contextRef="#ctx0" brushRef="#br0" timeOffset="96463.5174">12583 10568 6001 0,'0'0'2256'0,"0"0"-559"0,0 0-201 15,0 0-304 1,0 0-640-16,0 0-368 15,0 0-184-15,131-35-72 16,-112 32-1312 0,-9-1-3265-16</inkml:trace>
  <inkml:trace contextRef="#ctx0" brushRef="#br0" timeOffset="96646.5279">12702 10433 7761 0,'0'0'2673'0,"0"0"-2025"0,0 0-64 0,0 0 976 0,0 0-671 15,-4 103-713 1,4-76 32-16,0 2-200 16,0-8-16-1,0-2-224-15,14-8-1593 0,1-8-1239 0,-1-3-2122 31</inkml:trace>
  <inkml:trace contextRef="#ctx0" brushRef="#br0" timeOffset="96763.5345">12835 10590 5217 0,'0'0'2056'16,"0"0"-1024"-16,0 0 321 0,0 0-249 15,0 0-720 1,0 0-384-16,0 0-120 16,4 38-2993-16</inkml:trace>
  <inkml:trace contextRef="#ctx0" brushRef="#br0" timeOffset="97269.5635">12835 10590 1328 0,'69'-116'4921'16,"-67"116"-4337"-16,2 5-584 15,-2 12 1008-15,0 2-64 0,2 2-448 32,-2-1-319-32,0-4 239 15,2-4-8 1,1-4-40-16,0-4-240 15,0-1-32-15,3-3-96 0,-2 0 56 0,5 0 64 16,-2-7-120-16,2-5-384 0,-2-5-352 0,0 3 184 16,0-3-193-16,-2 3-111 15,-3 3 248-15,0 7 552 16,-1 4 56-1,-1 0 288-15,0 0 176 16,0 15 880-16,1 3-559 16,-1-1-169-16,0 2-360 0,-2-5-200 0,3-1 64 15,-1-9-112-15,2 0 0 16,-2-4 8-1,3 0-16-15,-1 0-208 32,6 0 80-32,-2-11-136 0,5-3-200 0,1 0-473 15,-3 3-183-15,3 5 488 0,-6 5 632 16,1 1 208-16,-3 0 264 15,0 0 304 1,-4 12-15-16,-2 10-433 16,0-5-328 15,-8 2-2385-31</inkml:trace>
  <inkml:trace contextRef="#ctx0" brushRef="#br0" timeOffset="105907.0575">13004 8370 5433 0,'0'0'7033'0,"0"0"-5432"15,0 0-1193-15,0 0 784 31,0 0 240-31,0 2-256 0,0-2-431 16,0 0-225-16,0 2-200 16,11-2-8-16,11 0 80 15,15 0 24-15,9 0-104 0,8 0-144 16,8-8-56-16,0-1-24 15,5 3-16-15,0-1 48 0,-1 3-112 32,4 0 80-32,3 0-80 15,4 2 48-15,2 0-40 0,2-2 40 16,0 0-40-16,0 0 32 0,0 1-40 15,-4 2-8-15,2 1 8 16,-2 0 0-16,-3 0 80 16,-3 0-88 15,-6 1-128-31,-3 8 40 0,-6 3 16 0,-2 3 24 15,-6-2-24-15,-5 1 64 0,-1-2-64 0,-4 0 72 16,-1-5-8-16,2 2-56 16,-1-3 56-1,1 0-64 16,-1-2 64-31,1 2 8 0,-4-1-64 0,-1-4 64 0,-3 4-56 16,-2-4 56-16,-5 0-8 0,0 2 8 16,1-1-8-16,0 0 0 15,-1-2 0 1,3 2 8-16,-3-2 0 31,1 2-8-31,-3 0 8 0,-1-2 0 0,-4 0 48 0,-2 0-80 16,1 0 80-16,0 0-8 15,-3-4-24-15,3-6-16 0,-5 1 8 31,0 0-24-31,-2 3 16 16,-7 0 0 15,-2 0-128-31,-9 2-1056 0,-15-5-3489 0</inkml:trace>
  <inkml:trace contextRef="#ctx0" brushRef="#br0" timeOffset="109084.2393">12245 9497 8481 0,'0'0'2313'16,"0"0"-1897"-16,0 0-296 16,0 0 400-16,6 29 456 15,3-23 96-15,5 3-199 0,1-3-153 16,7-2-144-1,5 0 0-15,4-4 120 16,9 2-120-16,7-2-136 0,6 0-96 16,9 0-239-16,6 0 95 15,3-2 120-15,2-8-56 16,-1-3-256-16,-1 2 80 0,-2-1-8 15,-2 4-32 17,-1 0-40-32,0 2 0 0,-7 0 0 0,-2 0 0 15,-2-4-8-15,-4-4 8 0,-2-6-8 16,-2-3 16-16,-5-4-16 15,-1-4-8-15,-10-2 8 0,-3-6 0 32,-3-1 0-17,-5-2-8-15,-1-5 0 0,-7-6-40 0,-1-3-72 16,-1-5-88-16,-4 0-8 15,1-4 24 1,-1 5 112-16,-1 5 64 0,0 5 16 0,-3 6 64 31,-2 8-64 0,0 6-8-31,0 2 0 0,0 4 8 0,-5 2-8 0,-2 0 8 0,-1 0 72 16,1 0-72-16,1 0 0 0,-2 3 8 16,4-2 0-16,-1 7-8 15,3 2-56 1,0 4 48 15,2 4 8-31,-2 2 72 0,2 2 16 0,-2 0-80 16,2 0-8-16,-2 0 8 0,0 0-8 0,0 0-104 15,-4 14 104 1,0 6 24-16,-5 9-24 15,-1 4 0-15,-3 7 16 0,1 5-8 16,-1-2 40 15,2-3 8-31,1-5-48 0,2-9-8 0,3-6 16 0,0-8 128 0,4-6-64 16,1-4-72-1,2-2 80-15,-2 0 32 16,2 0 88-16,0 0-80 16,-2-13-128-16,2-6 0 31,0-9-216-31,0-6 40 0,14-6-168 0,5-1 120 0,2 3-88 0,1 4 304 31,0 6-81-31,-2 6 89 16,-1 6 0-16,-5 4 0 15,3 6 0-15,-7 4 0 0,3 2 0 31,3 0 113-31,2 8 39 0,2 13-8 16,3 2 104-16,-4 6 24 16,4 2 24-16,-5 2 24 15,1 1-72-15,-3 0-112 0,-5 0-80 0,-9 12-56 16,-2-10-768-16,0-4-2961 47</inkml:trace>
  <inkml:trace contextRef="#ctx0" brushRef="#br0" timeOffset="125687.1889">15912 10793 8969 0,'0'0'3169'0,"0"0"-2169"0,0 0-280 0,0 0 185 0,0 0 167 16,6 0-392-16,9 0-64 31,4 0-184-31,1 1-136 0,5 4-8 15,-1 0 56-15,1 3-47 0,10 2-65 32,0 2-48-32,8 3 40 0,6 1 8 0,9 1-24 0,6 4-128 15,10 0 136 1,6-2 64-1,5 2-16-15,2-7-128 0,4-1 64 16,3-1-24 0,4-6 8-16,0 0-136 0,18-2 8 31,15-2-56-31,-9 2 72 15,-12-3-64-15,-14 4-8 0,-18-4 0 0,6 4 0 16,10-1 8-16,-12-2 0 0,-6-2-8 16,-14 0-80-16,-8 0 8 15,-11 0-8-15,-14 0 8 0,-8 0 64 31,-9 0 0-31,-8 0-96 16,-1 0 96-16,-3 0-48 0,0 0-16 16,-9 0-640-16,-11 0-1249 15,-9 0-7825-15</inkml:trace>
  <inkml:trace contextRef="#ctx0" brushRef="#br0" timeOffset="135900.7731">4177 14312 10426 0,'0'0'2792'0,"0"0"-2000"16,0 0-471-16,0 0 655 31,0 0 200-31,0 0-296 0,15-25-336 0,10 20-272 15,4 0 0 1,6 4-32-16,5 1-39 16,11 0-73-16,10 0-32 0,7 0-80 0,15 0 32 15,10 0-40-15,12 0 72 31,25 0 320-31,28 0-56 0,34 1-232 16,13 1 56-16,-7-2-160 16,-16 0 184-16,-21 4-120 15,-8 3-64-15,-1-1-8 0,-11 0 0 16,-28-5-8-16,-26-1 16 15,-29 0 80 17,-9 0-80-32,0 0-8 0,0 0-56 0,-3 0 48 15,-14 0 8-15,-12 0-96 0,-11 0 96 16,-5 0 16-16,-4-1-16 15,0 1-272-15,-17-5-288 16,-10-1-1545-16,-6-2-6793 31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3:22:10.1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2902 7875 10354 0,'0'0'3088'0,"-11"-12"-1815"0,9 6-273 16,-3-1-144-16,5 0 224 15,0 0-272-15,9 0-479 0,24-1-241 16,23 0 0-1,23 2 200 1,27 3-16 15,35 3-96-31,39 0-88 16,29 0-40-16,12-7 56 0,4-9-32 15,-11-5 312-15,-9 8-232 16,-20 2-152 0,-45 6-88-1,-35 2 72-15,-39 3-168 0,-14 0 0 16,0 0-120-16,-6 19-496 15,-11-3-1585-15,-19-5-4016 0</inkml:trace>
  <inkml:trace contextRef="#ctx0" brushRef="#br0" timeOffset="2408.1377">14027 7708 5817 0,'0'0'1456'16,"0"0"-616"-1,0 0 224-15,0 0 97 0,0 0-49 16,0 0-376-16,-130 2-296 15,106-2 152 1,-5 0-72-16,-7-2-159 16,-8 0 167-16,-8 0-48 0,-8-2-72 15,-9-2-136-15,-4-4-8 16,-5-2 120-16,2-4-88 0,2-4-144 15,7-5-144-15,9 2 48 16,8-8 40 0,5 2 32-1,7-5 64-15,5-3-16 0,4-1-48 0,3-3 64 16,10-2 8 15,2-6-128-31,3-1-16 0,5-2-40 0,1-7 56 0,4 2-72 0,1-1 80 31,0 4-80-31,0 2-48 0,0 4 48 16,14 3-16-16,9 1 0 15,8 2-56-15,9 1 56 16,9 0-56 0,10 1 72-16,11 3 0 0,10-1 0 0,23-1 40 31,26-2-56-31,31 6 16 0,17 6-72 15,1 12 64-15,2 13 8 16,-11 4 40-16,2 4-8 0,1 10-24 16,-14 3-16 15,-8 0-104-31,-32 2 96 0,-29-5-40 0,-26 3-72 15,-13 4-24-15,4 10 104 0,2 9-128 16,2 10-8-16,-10 9-16 16,0 3 200-16,-6 4-48 15,-2 3 40-15,-6 0 8 0,-3 2 0 47,-6-7 0-47,-8-4 0 0,-3-8-16 0,-12-6 16 0,-2-6-16 0,-18-2 16 16,-28 2 16-16,-44 5 336 15,-48 6-24-15,-56 6-32 16,-18-3-128-1,9-14 16 1,28-12-64-16,57-14-32 0,26-8 16 16,28-6-104-16,10 0-352 0,2 0-752 15,-3 0-808-15,6 0-2657 31,20 0-4489-31</inkml:trace>
  <inkml:trace contextRef="#ctx0" brushRef="#br0" timeOffset="3876.2217">19496 7664 9033 0,'0'0'1841'0,"0"0"-1385"16,0 0-304-16,-151 0 192 0,82 2 472 0,-12 0-80 16,-2 2-176-16,-11-4 185 15,-22 0-241 1,-21 0-24-16,-21-15-56 15,14-10-88 1,30-7-168-16,34 2-48 0,22-4-16 16,-5-8 16-16,-1-10 136 0,-5-11 40 15,9 0-296-15,9-6 120 16,12-3-112-1,13-3 88-15,15 2 0 16,11-6-96-16,6-2 56 47,35 2-112-47,16-3-72 0,22 1 32 0,32-5 32 0,47 0 64 0,45 4-144 0,13 9 144 0,-4 22 8 15,-19 14 0-15,-23 19-16 32,6 14 8-32,-3 4-40 15,-5 6 32-15,-8 20-112 16,-17 7-88-1,-26 0-160-15,-25 2 120 0,-21-3 72 0,-6 6-160 0,11 12 312 0,4 10 24 16,5 14 0 15,-12 4-96-15,-10 5 0-16,-12 1-80 31,-9 2 40-31,-6-4 40 0,-7-3 88 0,-7-10 0 0,-8-4 8 16,-5-13-48-16,-9-6 0 0,-10-9 32 15,-25 1 16-15,-21-5 64 16,-33 7 200-16,-45 5 120 0,-35 3-232 15,-13 0 16-15,27-14-24 0,44-9 32 16,44-15-136 15,16 1-40-31,-20-9-80 0,9-2-2088 0,6 0-7010 0</inkml:trace>
  <inkml:trace contextRef="#ctx0" brushRef="#br0" timeOffset="11231.6424">6298 10496 408 0,'0'0'7313'0,"0"0"-5705"0,0 0-1103 15,-5 0 215-15,-6 0 392 16,-2 0 216-16,-5 0-640 0,-5 0-255 15,-1 0 151 1,-5-4-80 0,-2 2 120-16,-3 2-216 0,-2 0 0 15,-3 0 16-15,-6 0 40 16,0 0-312-16,-1 0 112 15,-3 0-112-15,2-4 72 0,-4-4-176 16,1-1 208-16,-2-4-192 16,-2 0 209-1,0-2-169-15,0-1 32 0,2-3-56 16,0 1 0-16,3 0 40 15,5 0 8-15,2 0-120 16,1 0 48-16,3 0-56 0,1-2 8 16,3-2-8-1,-1-4 0 1,0-3-8-16,4-1 8 15,-2-3-8-15,2 1 8 16,-1-1 48-16,3 5 64 16,6 2 40-1,2 2-48-15,2 2 32 16,9 2-24 15,2 0-104-31,3-1-16 0,2 0 8 0,3-3-8 16,0 0 0-16,0-5 8 15,0 4 56-15,8-4-56 16,-2 1-8-16,5 1 0 0,3-2 8 15,1-1-56-15,8-2 8 32,1 0 40-17,5-2-48-15,5 0 56 0,-1 0-8 0,5 5-32 16,-1 4 40-16,6 5-24 15,-1 2 8-15,5 4 16 0,4 0 0 16,5 4 0-16,2-2 16 16,4 1-8-1,5 1 48-15,-3 2-8 16,3 0-48-16,-1 1 88 0,0-2-40 15,1 1 88-15,4 0-128 16,3 2 136-16,1 2 72 0,6 2-112 16,-6 2-96-16,4 0 128 15,-6 0 64 16,-2 0-152-31,1 0 0 0,-1 0-40 0,-2 0 0 0,-3 0 40 0,4 0 56 16,-1 0-96-16,2 0 40 16,0 0 8-16,3 0-56 31,-3 0 0-31,0 0 0 31,1 0 176-31,-5-6-168 0,-1-2 40 0,-3 2 32 0,-5 2-72 31,0 4 0-31,0 0-8 0,-4 0-16 16,1 0 16-16,-4 0-8 31,-4 8 0-15,0 1 8-16,0 0-8 0,-1 1-24 0,3 1 32 15,0-4 8-15,3 0-8 31,-3-3-56-31,2-1 48 0,-2 2-88 16,-3-4 96-16,-1 4-72 16,-7-4-56-16,0 3 120 31,-4 0-64-31,4 1 64 0,-1-4-32 0,3-1 40 15,0 0 8 1,5 0-8 0,-3 0-56-16,3 0 48 15,-5 0-104 1,0 0 104-1,1 0 0-15,-2 0-72 16,-1 0 72-16,2 0-88 0,1 0 96 0,-2 0 0 0,1 0 0 16,3 3 0-16,-1 2-16 15,2-2 8-15,4-2 8 0,-1 1-48 16,1-2 48-1,0 0 0 32,-2 0 0-47,-1 0 0 0,-5 3 40 16,-5-2-40-16,-4 4 0 15,-4-2-16-15,0 1 8 0,2 1 8 16,-2-1 0-16,4 0 0 16,-2 0 8-1,2-2-8-15,3 0 0 0,-5 1 0 0,8 5-8 16,-3 3 8-16,-3 1-72 0,-4-3 64 15,-14 0-56-15,1-2 64 16,-4-5 0-16,1 3 0 16,1-1 8-16,-1-1-8 0,0 0 0 0,2-1 0 31,0 2 0-31,1 0 0 0,1 0 0 0,4 0 0 15,-5 2-120-15,3-2 24 0,-4 2 16 16,1 0 32-16,-1 0-48 16,1 0 88-16,-1 0 0 0,3-2 0 15,-3 2-8-15,2 3-32 16,1-2 40-16,0 0 0 0,1 4 8 31,1-1-8-31,0-1 8 0,0 0 0 16,-1 1 0-16,1 2-8 0,1-2 8 0,0 2-8 0,4-2 8 15,-1 0-8-15,0-2 0 16,0 2 0-16,3 0 0 15,-3 1-88-15,0-2 88 0,1 1 0 32,-3 3-104-17,-3-4 24-15,-1 4 72 0,-3-1 8 0,3-2-80 0,-3 2 32 0,1 0-8 0,-3-3 64 16,2 4-48-16,-3-2-24 15,-2 2-8-15,-4-1 16 16,-1 0 8-16,-3 1 48 0,0 4 0 16,0-1-72 15,0 1 80-31,-6 2 0 0,-1-1 8 0,-3 2 8 0,-1 0-8 0,1 0 0 31,-4 0-8-31,-2 0 8 16,0 0 0-16,-1-2-8 0,-1 0 8 15,1-1 0-15,-2-3 40 16,-1-2 0-1,1-4 24-15,-2-1-64 0,1 2 136 0,-2-2-24 16,0 0-48 0,-1 3-72-16,-4 0 0 15,-2 2 8-15,-2 1 0 0,-2 4-8 16,-1-3 0-16,-1 3 0 31,-1-4 72-31,1-1-72 16,-1 1 0-16,3-6 0 0,4 3 8 15,0-4 0-15,0 2 48 0,0-2-8 16,-2 2-48-16,-5 0-8 0,0 1-24 15,-4-4 24-15,0 3 16 16,-5-2 104-16,1-2-56 31,-3 2-48-31,-1-2 144 0,0 2-128 16,2 0-24-16,-2 0 80 0,4 1 32 15,1-2-48-15,4 1-64 16,1-2 0-16,-2 2 8 0,-1-3 40 16,2-2 72-16,-3-1-104 31,-6 0-16-31,0 0 96 15,-6 0-48-15,-2 0-48 0,0 0 16 16,0 0 32-16,6 0 48 16,0 0 32-16,1 0-112 0,3 0 24 15,2 0-32-15,-1 0 88 16,0-1 56 15,2-4-56-31,-1 4-32 0,-2-3 56 0,3 1 32 0,-6 2-88 16,2 1-8-16,0-3-40 15,3 3 136-15,1-4-104 16,3 2 72-16,0-2-112 15,3-1 72 17,-2 0-32-32,-1 4-48 0,1-2 0 0,-1 3 0 0,-3 0-40 15,-1 0 32-15,-4 4 8 0,4 5 0 16,4-4 0-16,0 1 0 0,6 1 0 31,1-6 8-31,-2-1 8 31,-1 0-16-31,-7 0 0 0,-5 0 0 0,-6 0 0 0,-2 0-8 16,-2 0 8-16,2-1-8 15,1-2 8-15,6 2 0 0,3-2-8 32,0 1 8-32,7-2 0 15,-2 3-8 16,-1-3 8-31,-1 0-8 0,-1 1 8 0,-5 1-64 0,-2 2 64 0,-3 0-88 16,3 0 88-16,2 0 0 0,5 0-8 16,3 0 8-1,8 0 0-15,4 0 0 16,4 0 0-16,6 0 0 31,3 0 8-31,5 0-8 0,4 0 0 0,3 0 0 0,1 2 8 16,1-2-8-16,0 0 8 15,2 0-8 1,0 0 8-16,0 0-8 0,-3 3 0 15,3 2-472-15,-2 16-1032 0,0-3-1521 16,0 0-3328 0</inkml:trace>
  <inkml:trace contextRef="#ctx0" brushRef="#br0" timeOffset="24945.4268">14711 12357 7601 0,'0'0'3033'0,"0"0"-1785"16,0 0-880-1,0 0 608-15,0 0 673 0,0 1-257 16,0-1-200-16,-10 0-432 15,-5-8-255-15,-9 1-185 16,-8-2-160-16,-7 2 64 0,-13 1-128 31,-6-3 56-15,-9 1-72-16,-6-2-80 0,-5-1 0 0,-2-2 32 15,-5-3-32-15,2 1 0 16,4-6 8-16,2 0 0 16,4-2 0-16,1-1-8 0,8-4 16 15,1-4-16-15,5-2 48 0,6-8-48 31,4-7-8-15,11-4-64-16,10-8 24 0,12-3 48 16,7-1-48-16,8 1 48 0,3 0 0 15,21 7 0-15,7 3 8 16,7 4-8-16,5 1 0 0,9 4 0 31,-2-2-8-31,4 1 0 31,-3 1 8-31,-4 1 0 0,-2 2 8 0,-5 2-8 0,-1 2-40 0,4 6 32 16,2 3 8-1,4 8 64-15,8 3-64 0,9 2 0 16,7 6 0 0,7 0 0 15,2 2-8-16,7-1 0-15,0 0 8 0,9-1-8 0,23-2-48 0,35-1 56 0,29 7 0 0,4 6 8 0,-13 0-16 16,-29 12 8 0,-38 4-8-16,-22-2 0 15,-20-1 8 16,-3-3 0-31,10-1 80 0,8 4-80 0,15-3 0 16,-4-2 0-16,3-2 0 0,-1-2 0 0,-1-2-80 16,-2 0 80-1,-3-2-8-15,-2 0 0 16,-3 0 8-16,1 0 0 15,-5 0 0 1,-4 0 0-16,-5 0 0 16,-4 0 0-16,0 0 8 0,-5-2-8 0,3-4 0 0,-3 0 24 31,3-1-24-31,-1 0 0 15,3 1 64-15,3-1-64 16,-1 3 0-16,0-1 0 31,-1-1 8-31,-5 2-8 0,-3 0-40 0,-7 2-16 0,-3-1 56 0,-4 1-16 16,-4-2 8-1,1 2 8 1,-1-2 8 0,3 0-8-16,-1 1 0 31,4-5-8-31,-4 0 8 0,1-2 8 15,-5-3-8-15,2 1-8 0,-1 1 8 0,-2-2 0 0,1 4 24 0,0 0-24 16,-4 1-8-16,-2 4 8 16,-3 0 0-16,-1-1 0 15,0 3 48-15,-1-1-48 0,2 0 16 47,3-2-64-47,-1 4 104 0,0-2-112 0,3 3 112 0,-3 0-128 16,3 0 144-16,-3 0-72 15,4 0 8-15,-4 6-8 0,0 4 0 16,-2 2 0-16,-2 0-8 15,-3 1 8 17,3-1 0-32,-2 1-8 0,0 1-8 0,0 3-32 15,0-2-352-15,0-1 152 16,-3-2 168-16,-4-2 32 0,-2-3 32 15,-5-1 8-15,-1 2-40 16,-4 2-65-16,-3 2 113 16,-1 6 0-1,0 2-96-15,-2 6 88 0,-2 1-152 16,0 0-32-16,0-1 144 15,0 2 40-15,0 0 0 0,-13 6 8 16,-11 4 8-16,-10 4-8 16,-5 1 8-1,-11-1 56 16,0-2-64-31,-4-2 0 0,0-2 0 0,0 3 56 0,2-6 24 0,0-2-32 16,3-8 72-16,2-3-40 0,0-5 57 16,1-4-41-16,-4-2-8 31,0-1-80-31,-6-3 8 31,0 2 32-31,-2-3 0 0,0 2-48 16,0-2 64-16,-1 0 40 0,-2-1-88 0,-6 1 120 0,-2 1-72 15,-2 1 112-15,-1-4 0 31,-1 2-80-31,0-4 40 0,3 0-120 16,1 0-16 15,5 0 8-31,-1 0 0 0,1-6 8 0,1 0 64 0,-1 3-80 0,-4 3-80 16,-1 0 80-16,-4 0 0 31,-8 0 8-31,2 0-8 0,-4 3-8 16,0-3 0-16,2 0 8 15,-2 0 0 1,0 0 48-16,3 0-48 0,0-5 0 0,1 4 0 0,2 1 72 15,1 0-24 1,-2 0-40 0,0 0 0-16,-4 6 0 15,-21 4 0-15,9 0 8 0,-8 3-16 31,4-5 56-31,15 1 40 0,-1-1-96 0,8-4 8 0,5 0 0 16,5 0 0 0,0 0 64-16,9-2-72 15,-1 2 0-15,6 0 8 0,3 0 48 16,1-1-56-16,0 3 0 15,4 3 16 17,-3 1-8-32,3 2 0 0,-1 0 0 0,-2 0-8 15,-2 2 0-15,1 3 0 0,-4-2 0 16,0 3 0-16,0 1 0 15,-2 2 0-15,0 1-8 16,6 1 0-16,3-4-40 0,5 2 40 31,4-3 8-31,3-2-32 16,2 0 32-16,-4-2 0 0,2 2 0 15,0 0 0-15,-5 2 0 16,5 2-88-16,-1 0 88 0,10 0 8 16,1-4-8-16,8 0-24 15,4-4-24 1,2-2 24-16,4-4 16 15,3-2-56-15,2-4 64 0,0 2 0 16,-2-2 64-16,2 0-56 16,0 0-8-16,-2 0 16 0,0 0-8 15,0 0-8-15,-1 0 48 16,1 0-48 15,0 0 16-31,2 0 64 0,-3 0-16 0,3-2-64 16,0-2 0-16,0 0 0 0,0-1 8 15,0 4 72-15,0 1-80 0,0 0-200 16,0-2-472-16,0-1-977 31,0-1-3672-15</inkml:trace>
  <inkml:trace contextRef="#ctx0" brushRef="#br0" timeOffset="28935.655">6705 15004 7073 0,'0'0'3033'16,"0"0"-2065"-16,0 0-768 15,0 5-104-15,0-3 40 0,0-2 328 16,0 0 144-16,0 0-176 16,0 0-48-16,0 0 152 0,0 0-55 31,3 0-129-31,3 0-136 15,6 2 56-15,1-2 48 0,5 2-136 16,1 1-80-16,4-2 8 16,2-1 64-16,4 3-16 0,2-3-72 15,2 0 32-15,3 0-16 31,1 0-88-15,3 0 40-16,1-3 8 0,-1-3 16 0,2 4 40 16,-4-1-32-16,-2 3 32 15,-3-3-56-15,-4 3 0 0,-2 0-56 16,0 0 0-16,-3 0 0 31,3 0 0-15,2 0-8-16,6-3 8 0,6-2 8 0,3 1-8 15,5 2 0-15,-2 0 56 0,-2 2-64 16,-5 0 16-16,-3 0-16 0,-3 2 0 15,-3 6 0 1,0 2 0 0,-4-1 0 15,0-1 8-31,-5-1-8 0,0 1 8 0,-4-2-8 0,0-1 8 0,-3 1-8 0,-1-5 0 15,-3 3 8-15,0 1 0 0,-1-4-8 32,-2 2 0-32,3-2 8 15,1-1-8 16,3 0 16-31,1 0-16 0,5 0 8 0,6 0 48 0,7 0-56 0,5-1 8 16,4-9 0-16,4-3 8 16,0 4 40-1,-3-2-48-15,-1 1 0 16,-3 4 0-16,0 2-8 0,-2 3 16 31,-2 1 40-15,1 0-56-16,-1 0 8 0,2 0 0 0,2 0-8 0,0 0 8 15,0 0-8 1,1 0 8-16,-1 0-8 15,-3 0 0-15,-3 0 8 0,-1 0 0 32,-4 0-8-17,-2 3 0-15,0 4-8 16,-1-2 8-16,0 1 0 15,2 1 8-15,-2-3-8 0,3-4 8 16,4 0 8 0,8 0 56-16,3-3 104 0,8-8-72 46,4-6-16-46,4 1 24 0,5-2-64 0,3 1-40 0,3-2 40 0,1 3 0 0,1 1-40 0,1-2 0 0,-2 3-8 16,-1 0 16 0,0-2 0-16,-4 2-16 0,-2-1 0 0,-3 5 8 15,-4-1 0-15,-3 3 0 31,-3 4 0-31,-3 0 0 0,-5 2-8 16,-2 2-8-16,-1 0 8 16,-3 0-8-16,-3 0 8 15,1 4 0-15,-3 2 0 0,-2 0 0 16,0-2 0-16,0 2 16 15,1-3-16 17,-1 0 0-32,0 1 0 0,0-3 0 0,-2 1 0 15,2 1 0-15,-2-2 0 0,0-1 0 16,-1 3 8-16,5-3-8 15,-2 0 0-15,2 2-8 16,6-2 8-16,-2 0 0 0,3 0 0 31,2 0 0-31,3 0 0 16,-1 0 0-16,4 0 0 0,0 0 8 15,2 0-8-15,-3 0 0 0,-7 0 0 16,-6 0 0-16,-4 0-16 16,-5 6 8-16,-4-2 8 15,0 0 0 1,1 0 0-16,5-2 0 15,4-2 8-15,5 2-8 0,4-2-8 16,3 2 8-16,-3 2 0 0,-1-1 0 16,-3-2 0-16,-7-1 0 15,-2 0 0 1,-7 0 8 15,-4 0-8-31,1 0 40 0,-4 0-32 0,1 0-8 16,-1-1 0-16,-4-2 16 15,-2 3-16-15,-2 0-16 16,-5 0 16-16,0 0 0 0,0 0-216 15,-12 0-984-15,-12 0-1792 16,-7 0-8371 0</inkml:trace>
  <inkml:trace contextRef="#ctx0" brushRef="#br0" timeOffset="30472.7429">15974 14741 4961 0,'0'0'1912'16,"0"0"-1264"-16,0 0-488 15,0 0-8-15,0 0 1040 0,-12 0 257 16,12 0-441-16,2 6-216 31,17 2 384-31,8 2-143 0,8-1-449 0,7 0-208 0,10-1-24 16,8 0-24-16,11 1-96 0,28-2-24 15,26 0 8 1,-3 4-8-16,-9-3-64 15,-12-2-136 1,-17 1 88 15,12 0-40-31,32 1-56 16,14-2 40-16,18-2-32 0,3-2-16 0,-11-2 0 0,-17 0 8 0,-14 0 8 15,-21 0-8-15,-15 0-8 16,-21 0 8-16,-4 0-64 16,9 6 0 15,3-2 48-31,5 2 16 0,-8 1-120 0,-4-3-96 0,-5-3-88 0,-2 1 8 0,-2-2-112 31,0 0 152-31,0 0 0 16,0 0 240-16,-1 0-160 0,2 0 160 15,0 0-104-15,-2 0-96 0,-1 0-256 31,-5 0-33-31,-4 0 41 0,-6 0 280 0,-5 0 120 16,-5 0 64 0,-7 0 0-16,-7 0 0 15,-4 0 0-15,-5 0 304 16,-4 0 120-16,-2 0 33 0,0 0-1 15,0 0-72 1,0 0-24-16,4 0-136 16,5 0-56-16,9 2-16 0,7 1 336 15,3 2-240-15,8 1-112 16,0-2-128-16,-3 0 72 15,0 0-72-15,-2-4-8 0,-4 0-8 16,-2 0 8-16,-6 0 0 31,-2 0-8-31,-7 0 8 16,-3 0-224-16,0 0-488 0,-5 0-616 15,1-2-1041-15,-3-2-4240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3:23:02.7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3985 8416 5337 0,'0'0'2056'0,"0"0"-1304"15,0 0 232-15,0 0 161 0,0 0-97 16,86-76 104-16,-50 68-200 0,7 6-183 15,5 0-177-15,5 2-128 16,6 0-96 0,3 0-88-16,7 0-120 15,8 0 0-15,7 0 16 16,5 0 8-16,4-6-176 0,2 2 72 15,-7-1 16-15,1 2 24 16,0-1 104-16,1 2-104 16,1-1-112 15,7 2 168-31,18-5 32 0,25-2-200 0,21-10 120 0,7-3-120 15,-8 2 64-15,-17-2-24 0,-17 7 0 16,-21 3 0-16,-19 3 8 16,-23 2-48-1,-4 4-8-15,11-3 8 47,10 1 64-47,7 0-64 16,-1 2 0-16,-3 2 104 15,2 0-112-15,-6 0-56 0,2 0 56 16,-3 0 0-16,0 0-8 0,0 0 56 15,1 5-96 17,4 0 48-32,8-3 0 0,22-2-8 0,-8 0-40 0,6 0 48 0,-3 0 0 15,-14 0 48-15,11 0 0 16,-6 5-40-16,-2 6 48 0,-3 3 80 0,2 3-56 15,1-3-32-15,0 0 24 16,2-6 0 0,5-3 89-1,18-5-161-15,16 0 0 0,-12 0 56 0,-15-4-56 16,-16 3 8-16,-24 1 32 0,9 0-40 15,7 0-56 1,-9 4 56-16,-3 3 112 0,2 4-112 16,5-3 0 15,4-1 8-16,6 0 160-15,3-5-160 0,2 2-8 0,0-4 88 0,-3 0-88 0,-3 3-24 16,-5-2 24-16,-4 0 0 16,-6 4-8-16,-1-1 0 15,-3-1 8-15,2 4 0 0,2-3 72 16,1 0-72 15,2-2-8-31,3 0-32 0,0-2 40 0,-2 0 0 16,2 0 0-16,2 0 72 15,0 0 72-15,-5 0 224 16,-4 2-176-16,-9 2-136 0,-9 0-8 15,-10 0-48-15,-5 1 0 32,-8-2-88-32,-4 0 88 15,-1-3 88-15,-8 0-88 0,-5 0 0 16,0 0 0-16,-4 0 0 15,-1 0 72-15,2 0-72 0,1 0 8 0,2-3 40 16,-2-2-48-16,3-2 0 16,2-1-8 15,4 0 8-31,3 0 0 0,2-3 0 0,10 0 0 15,0-2 0-15,8-1 0 16,0 1-72-16,1-3 72 0,-5 4 64 0,-5 0-64 16,-3 0 0-1,-6 4 8 1,-2 0-8-1,-4 2 8-15,-4-1-8 0,-3 4 8 0,-1-1-8 16,-3 2-8-16,-1 2-40 16,-5 0-320-16,-1 0-1241 0,-5 0-4784 15</inkml:trace>
  <inkml:trace contextRef="#ctx0" brushRef="#br0" timeOffset="13393.7661">12031 6593 10426 0,'0'0'3881'15,"0"0"-2729"-15,0 0-128 16,0 0 16-16,0 0-400 16,-123-48-288-16,94 48-280 15,-2 14-72 1,-5 13 0-16,3 6-8 15,2 0 8-15,10-1 8 0,8-5 56 0,10-2-56 16,3-2 57-16,0-6 159 31,16-1-128-31,7 1 136 0,4-4 8 16,1 1 56-16,1 3-112 15,-2-3-56-15,0 1 88 16,-3 1-136-16,-3 0 40 0,-4-2 32 16,-1 0-144-16,-5 0-8 15,0-2 0 1,-4 1 0-16,-3-2 96 15,-1 0-24-15,-3 0-56 16,0 2 32-16,0-2 8 0,0 4 24 16,-14-4-16-16,-4 2 16 15,0-4-72-15,-3-1 96 16,-2-2-40-16,-2-3-8 31,-2-3 16-31,3 0-72 0,0-4 56 16,1-9 40-16,5-1-24 0,7 2-8 15,3-1 16-15,3-2 8 16,2 1 16-16,3-1-88 0,0-2 112 15,10-3-120-15,12 1 16 16,4-6-16 0,3 3 8-16,0 0-8 15,-2 3 8-15,-4 2-16 0,-4 3-40 16,0 2 40-16,-4 2 48 15,-1 2-40-15,-1-2 40 16,-4 2-48-16,0-3 8 16,-1 2 0 15,-1-4 80-31,0 0-80 0,-2-2 56 0,-1 2-56 0,-2-1-8 0,2 1 8 15,-1 3 32-15,-1 2-40 16,0 0 0-16,-2 4 16 16,2 1-16-1,-2 0 8-15,0 2 0 31,0-2-8-31,0 3 0 0,0 0-16 0,0 0-112 0,0 0 120 16,0 0-48-16,0 0-32 16,0 0 16-16,0 0 72 0,0 0 0 31,0 0 8-31,0 0 0 15,0 0-8-15,-2-4-272 0,-13-2-2096 32,-3 2-9659-32</inkml:trace>
  <inkml:trace contextRef="#ctx0" brushRef="#br0" timeOffset="15019.8591">12563 6729 2664 0,'0'0'9434'0,"0"0"-6809"0,0 0-1505 16,0 0-512-16,-56 59 312 0,41-21 112 16,3 3-367-16,1 3-201 15,7-1-16-15,4-3-128 31,0-6-104-15,0-3-144-16,6-5-24 0,8-7-48 0,-1-4-96 0,6-5-312 16,0-8-424-16,16-6-481 0,-1-19-1615 15,-5-2-5658-15</inkml:trace>
  <inkml:trace contextRef="#ctx0" brushRef="#br0" timeOffset="15914.9103">12770 6569 3488 0,'0'0'4025'15,"0"0"-1704"-15,0 0-345 0,0 0 96 0,0 0-399 16,0 0-761-16,0 0-488 16,0 0-184-16,5 42 488 0,-1-4-160 15,-2 6-95 16,-2 5-65-31,0 1-104 0,0-4-144 16,0-4-80-16,-9-4-72 0,5-8 8 16,0-8 40-16,-1-8-48 15,2-6 0-15,3-6 0 0,-2-2 128 16,2 0 24-16,0-13 64 31,0-15-224-31,0-5-56 0,0-5 40 16,12 0-64-16,7 4-40 15,4 6 0-15,0 7 72 0,1 7-24 16,0 9-8-16,-1 5 16 15,-3 0 56-15,-3 0-40 16,-3 10 0 0,-5 4 0-16,-5 0 0 15,-4 2 40-15,0-1 8 0,0 2 8 16,-9-1 104-16,-7-1-40 31,-3-4 24-15,-1 3-16-16,-5-4 16 31,-2 2-96-31,3-4-8 0,1 0-168 0,3-4-480 0,5-2-1033 15,6-2-3672-15</inkml:trace>
  <inkml:trace contextRef="#ctx0" brushRef="#br0" timeOffset="16422.9394">13015 6750 6057 0,'0'0'4961'0,"0"0"-3705"15,0 0-376-15,0 0 1345 32,0 0-561-32,0 0-752 0,-6 110-480 0,3-80-95 0,3-4-289 15,0-4 56-15,0-6-48 31,0-6-48-31,0-6 0 0,0-2 0 16,0-2 56-16,0 0 80 16,0 0 256-1,7-10-80-15,4-6-120 0,5-6-200 0,1 0-136 16,0 0 16-16,-2 3-120 15,-5 2 224 1,2 5-32-16,-5 2 24 0,-4 3-40 16,2 3 128-16,-3-1-112 15,-2 4 96-15,0 1-56 16,4 0 8-16,-4 0-72 0,2 0-56 0,2 10-40 31,-2 9 168-31,0 3 136 16,0 2-64-16,1-2-72 0,1-2 32 15,0-4-32-15,4-5 0 16,-2-4 72-1,2-5-64 1,6-2-8-16,4 0-272 0,7-3-305 16,6-16-391-16,13-11-2096 0,-3 4-3258 15,-8 7-1207-15</inkml:trace>
  <inkml:trace contextRef="#ctx0" brushRef="#br0" timeOffset="17106.9785">13506 6763 7841 0,'0'0'3921'16,"0"0"-2001"-16,0 0 281 15,0 0-329-15,0 0-703 16,0 0-465-16,-127-78-64 0,104 78-208 0,3 7-312 16,-1 14-120-1,6 8-8 1,5 1 0-16,4-2 0 0,6 0 0 15,0-6-40 1,0-5-208-16,12-2-240 0,2-7 128 16,5-6-176-16,0-2-209 0,0 0 81 15,1-6 24 1,0-13 16 15,-2-2 136-31,0-5 80 0,0 2 320 0,-4 0 80 0,-4 6 8 16,-1 4 8-16,-5 6 216 0,-2 4 248 15,-2 4 16 1,0 0-104-16,0 0-64 15,0 0-56 1,0 8-136-16,0 12 32 0,0 6 192 0,-2 8 32 16,-2 4-128-16,-3 2-31 15,3 4-209-15,0 0 120 0,0-2-64 16,1 1-64-16,0-6 8 31,1-3 48-31,0-1-56 0,-2-5 0 31,1-3 8-31,-1-8 0 0,-2-3 48 0,1-6-40 16,-4-2 64-16,-2-1 16 0,0-4-24 15,-5-1 0-15,1 0-56 16,-4 0 48 0,5 0-56-16,-2-10 0 15,-1-4-8 1,7-4-16-16,1 0-64 0,5 0 72 15,2-1 8-15,2 0 96 0,0-4 72 0,0 0 128 16,15-4 24 15,7-2-32-15,7-4-120-16,2 0-56 0,5 1-112 31,-3 3-40-31,6-4-792 0,-5 8-1233 0,-11 7-4560 16</inkml:trace>
  <inkml:trace contextRef="#ctx0" brushRef="#br0" timeOffset="17440.9976">13718 6706 10610 0,'0'0'4777'15,"0"0"-3489"-15,0 0-232 16,0 0-39-16,0 0-449 16,0 0-440-1,0 0-120-15,-46 36 0 0,51-26 72 0,9-2-80 31,-1-1-16-31,3 2-40 0,-4 1-88 16,2 0 24-16,-1 0-32 0,-4 4 40 16,0 0 48-1,-4 5 56 16,-3-5-40-31,-2 3 40 0,0-1-8 0,0-2 16 0,-16 0 40 16,-1-1-32-16,-6-1 16 0,1-5-24 16,1-3-425-16,2-4-1031 15,7-11-2673-15,6-12-4513 16</inkml:trace>
  <inkml:trace contextRef="#ctx0" brushRef="#br0" timeOffset="17685.0116">14051 6572 6953 0,'0'0'3057'16,"0"0"-1705"0,0 0 520-16,0 0-7 0,0 0-473 15,0 0-512-15,116 116-232 16,-104-76-192-16,-8 4 1 15,-4 7-217-15,-10 8-88 0,-25 6-152 16,-13 5-208-16,-46 26-1001 31,11-18-3016-15,5-14-8593-16</inkml:trace>
  <inkml:trace contextRef="#ctx0" brushRef="#br0" timeOffset="20180.1543">3737 9629 6937 0,'0'0'1680'0,"0"0"-1312"0,0 0-160 16,0 0 377-16,0 0 223 16,118-3-120-16,-64 3 168 0,8 0-112 15,7 0-80-15,5 0 41 16,4 0-241-16,0 0-96 15,2 0 16 1,5-2-152-16,4-3-160 0,5-2 568 16,1-2-296-16,2 1-152 15,0 0-120-15,-1 2 104 16,-2 0-24-16,2 2-56 0,-1 2 80 15,3 2-80-15,0 0-96 16,0 0 8-16,-1 0 48 31,-4 0-48-31,-5 0 0 0,0 0 40 16,-6 0-48-16,-2 0 0 0,-2-4-72 0,1-4 64 15,3 0 8-15,2 0 0 16,6-1 0 0,1 2 8-16,5 0 152 15,4-4 40 16,1-1-120-31,1-1-72 0,2 0 96 0,-1-1-56 0,0 2 0 0,-6 1-48 16,1 3 0-16,0-1 64 16,-1 2 72-16,-1 2-48 0,1-1-80 31,-1 2 89-16,3-2-33 1,2-2-56-16,4-3 96 0,2 0 32 0,0-3 0 0,2 2-120 16,-2-2 112-16,18 1-120 15,-16 5 0-15,3 5 0 0,-3-2 32 31,-13 4-32-31,13-4-8 32,0 1 0-32,0-2 0 15,-2 1 0-15,-2-2-48 0,-8 3 48 0,-6 4-16 0,-7 0 16 0,-13 0 16 16,-7 0-8-16,-6 4-8 15,-2 4-16 1,2-2 16 0,2-4 48 15,7-2-40-31,7 0-8 0,6-6 8 0,2-6 0 0,3-3 0 0,-3 0-8 15,-1 3 0-15,-6 0 0 0,-1 4 8 16,-5 0 0 0,-7 2-8-16,-1 2-8 0,-10 0 8 15,-7 2 0-15,-8 2 0 31,-7 0-48-31,-7 0 48 0,-7 0 8 0,-3 0-8 16,-1 0-8-16,3 0 8 16,1 0 0-16,5 0 8 15,7 0-8-15,4-4 8 0,5-4 0 16,-1-2 40-16,1 0-48 15,-6 0 8 17,-2 6-8-32,-5 0 0 0,-6 4-8 0,1 0-40 15,-3 0-40-15,3 0 0 16,0 10 88-16,2 1 8 0,3 0 0 15,-1 1-8-15,0 0 0 16,2 3 0 0,1-4 0-1,0 1 0-15,-5 0 0 0,4-3 0 0,-6-2 8 16,-1-2 0-16,-3-3 8 15,-1 1-16-15,1-3 48 16,-6 0 0-16,4 0-40 0,-4 0-8 16,0 0-312-16,-8 0-801 31,0 0-1783-31,-16 0-7819 0</inkml:trace>
  <inkml:trace contextRef="#ctx0" brushRef="#br0" timeOffset="25461.4564">529 8821 5761 0,'0'0'5225'0,"0"0"-3129"16,0 0-591-16,0 0 159 15,0 0-72-15,-5-34-471 32,12 26-321-17,7-2-192-15,3 0 152 0,4 2-32 0,-1 0-208 0,5 3-144 16,-2 5-256-16,4 0 56 15,2 0-176-15,0 7 0 0,0 7 8 16,-4 2 0 0,-6 0 8-1,-5 5-8-15,-9 0 72 16,-5 8-72-16,0 6 72 0,-25 7 0 0,-11 7-56 15,-3-1-24-15,1-4 0 0,2-8 0 16,10-8 0-16,3-8 0 31,7-8 0-31,7-6 0 16,5-1 0-16,2-5 0 31,2 0 0-31,0 0 0 0,0 0-88 0,11 0-240 0,11 0 328 0,9-5 56 16,9-7-40-16,5-7 32 31,6 0-48-31,0-3-472 0,25-6-1192 15,-12 6-1177-15,-10 4-3248 0</inkml:trace>
  <inkml:trace contextRef="#ctx0" brushRef="#br0" timeOffset="26679.526">1220 8847 11402 0,'0'0'4385'16,"0"0"-3713"-1,0 0 152-15,0 0 208 16,0 0-367-16,0 0-361 16,-18 127-120-16,16-95 40 0,2-5-128 15,0-6-24-15,0-7-64 16,0-6 56-16,0-6-16 0,0-2 88 15,0 0 168 1,0-12 488 0,-3-12-552-16,3-8-240 0,0-9 0 15,0 0-72-15,9-2-64 16,12 9 8-16,1 9 16 15,0 12-40-15,-2 12-112 0,0 1 32 16,-2 3 144-16,-2 17 80 31,-5 4-80-31,-5 0 88 0,-2-1 48 16,-4-5 0-16,3-4-48 15,-3-9 48-15,3-1-32 16,-3-4 56-16,0 0 128 0,0-1 48 16,0-17-248-16,2-9-8 31,4-5-88-31,3 0 0 15,3 4-64-15,1 6 72 0,3 10-48 0,-6 6 32 16,3 6-40-16,-2 0 64 16,-1 0-8-16,-4 2 80 0,1 6 8 15,-5 0 48 1,3-2-40 15,-3 0 0-31,3-2-8 0,-1 2 0 0,2-3-192 0,3 0-392 0,3-3-185 16,-1 0-319-16,0 0-64 15,0-2 168-15,0-10 32 16,1-7 279-1,-4-2 337-15,-1-3 240 32,-5 0 96-32,0 2 360 0,-2 2 633 15,0 6 303-15,0 4-24 0,0 6 0 0,-8 4-159 0,-1 0-377 31,-5 10-504-31,3 18-232 16,-2 10-56-16,4 4 56 16,2 0 0-16,7-6-8 0,0-7-48 31,0-8 48-31,9-9-64 0,7-3-88 0,1-9-48 0,4 0-72 15,1-9 48-15,-3-13-40 32,2-8-8-32,-3-1 111 0,-5-2 161 0,-2 1-8 15,-6 8 16-15,-3 8 337 47,-2 8 303-47,0 8 0 0,0 0-304 0,0 0-336 0,2 10-112 0,1 4 64 16,3 4-160-1,1-4-264-15,4-4-529 0,2-7-639 0,3-3-248 16,2-6 143-16,2-19 377 47,-5-5 736-47,-2-1 80 0,-5 2 552 0,-6 2 56 0,-2 8 824 15,0 5 928-15,0 6 145 16,0 5-449-16,-7 3-632 0,1 0-504 15,-2 0-256-15,8 12-112 16,0 1-72 15,0-2 16-31,0 0 8 0,10-3 40 16,3-2 0-16,1 2-72 15,-1-1 80-15,-3 4-16 0,0 1-64 0,-8 4 8 16,-2 4 72-16,0 1 48 16,-7 4 96-16,-8-6-16 0,-1-2-128 31,-2-11-352-31,7-6-1288 15,2 0-4433-15</inkml:trace>
  <inkml:trace contextRef="#ctx0" brushRef="#br0" timeOffset="26954.5418">1987 8324 7537 0,'0'0'4937'15,"0"0"-3713"-15,0 0-223 16,0 0-217-16,0 0 296 0,13 75-192 0,-11-30-112 31,-2 10-191-15,0 0-161-16,0-1-184 0,0-5-40 0,2-7-192 15,0-9 152-15,2-6-112 16,-2-7-48-16,4-6-256 0,-6-10-568 15,0-2-1569-15,0-2-2080 0</inkml:trace>
  <inkml:trace contextRef="#ctx0" brushRef="#br0" timeOffset="27254.5589">2107 8524 5009 0,'0'0'2192'0,"0"0"-224"0,0 0 73 15,0 0-169-15,0 0-399 16,0 0-505-16,15 14-32 0,-15-2 56 16,-4 5-72-16,-12 1-311 15,-4 1-265 1,-2 3-168-16,-3-1-56 0,6-3-112 31,3-2 8-15,5-4-8-16,3-2-8 0,6 0-16 0,2-2-136 0,0 0 32 15,5 0 16-15,11 0 104 16,3-2 240-16,9-4-128 15,3-2-72-15,9 0-40 16,20-6-961 0,-8-10-1727-16,-8 0-6938 15</inkml:trace>
  <inkml:trace contextRef="#ctx0" brushRef="#br0" timeOffset="27987.6008">2448 8157 11002 0,'0'0'1512'0,"0"0"-808"0,0 0 1137 16,6 111-273-16,-6-66-472 31,0 4-576-31,0-5-248 15,-2-7-104-15,-2-8-95 0,0-7-25 16,3-10-48-16,1-5 88 31,0-7-80-31,0 0-8 0,0-9 0 16,0-17-281-16,0-3-31 31,13-6 32-31,10-1-208 0,3 8 176 0,3 6 72 0,0 7 192 16,-4 12-24-16,-5 3 8 0,-5 0-24 15,-5 6 88-15,-10 10 168 0,0 2 304 16,0 4 72-1,-21 3-136 17,-3 0-176-32,-3-3-224 0,2-4 96 0,4-6-104 0,4-6-328 15,11-6-456-15,6-12-1176 16,0-13-2361-16,16-4-1384 0</inkml:trace>
  <inkml:trace contextRef="#ctx0" brushRef="#br0" timeOffset="28952.656">2668 8260 4176 0,'0'0'2217'0,"0"0"-369"0,0 0 273 15,0 0-369-15,0 0-376 0,0 0-407 32,25 112-193-32,-23-94-336 15,2-7-264 16,5 0-80-31,0-7-96 0,2-4-72 0,5 0-360 16,0-15 104-16,1-8-72 0,1-5 16 0,-3-4-273 0,-1 4 329 31,-3 1 224-31,1 11 104 16,-6 7 96-16,1 9 184 0,-1 0-104 15,3 4 385 1,5 11-185-16,4 0-296 0,6-1 24 0,3-6-8 16,4-6-96-16,2-2-16 15,0 0-312 1,-1-16-345-16,-6-4-167 15,-5-2 136-15,-8-5 336 0,-6 4 288 16,-5-2 80-16,-2 4 0 31,0 4 384-31,0 5 600 0,-7 10 377 0,-5 2-281 16,-2 5-704-16,-2 17-240 15,-2 6-88-15,5 2 0 16,4-2-48-16,9-6-8 0,0-5 8 16,0-4-8 15,9-7-48-31,7-6-272 0,1 0-136 15,4-4-32-15,-4-11 120 0,-1-2-136 16,-5-4 287-16,-5 2 225 16,-1-4 97-16,-5 1 311 0,0 3 240 15,0 1 160-15,-3 5-72 0,-5 5 256 16,1 4-200-1,1 4-215 1,1 0-305-16,0 2-216 16,3 19-56-16,0 2 0 0,0 10-8 15,2 0-64-15,0 3 72 16,0 0 0-16,0 5 0 15,0 1 0-15,2 4 8 0,7 2 256 32,-2 2-152-32,1 0 16 15,-1 3-120-15,0-3-8 0,0-4 80 0,-1-2-64 16,1-4-16-16,-3-4 0 15,0-6-72-15,2-1-176 16,-4-7-216-16,-2-3-97 16,0-2 97-1,0-6 232-15,0 0 160 16,0-5 48-16,0-2 24 0,-2 0 16 15,-10 0-16-15,-1-2 8 0,-1-2 0 16,1 0 128-16,-5 0 88 16,1 0-40-1,-4-6 88 16,4-7 89-31,1 0 55 0,3-1 120 0,3-3 208 0,4 2 48 0,6-6-56 16,0-2-304-16,18-12-304 16,15-9-128-16,14-8-96 0,23-28-920 31,-13 12-1824-31,-12 7-11251 31</inkml:trace>
  <inkml:trace contextRef="#ctx0" brushRef="#br0" timeOffset="29835.7065">1100 9574 8225 0,'0'0'5329'16,"0"0"-3488"-16,0 0-105 15,0 0-71-15,17-21-609 0,-10 21-640 32,4 12 168-32,0 8-56 0,1 4-32 0,-4 4-168 0,1 0 24 15,-3 0-168-15,0-2-80 16,-4-2-104-16,0 1-72 15,-2 1-760-15,0 8-1056 0,0-5-2577 16,-10-2-9898 0</inkml:trace>
  <inkml:trace contextRef="#ctx0" brushRef="#br0" timeOffset="30050.7188">1179 10088 12898 0,'0'0'4617'0,"0"0"-4121"0,0 0 609 16,0 0-97-16,0 0-688 16,0 0-208-16,0 0-40 15,0 0-16-15,63 20-56 0,-52-13-88 16,-2-1-648-16,2 2-625 31,1-3-1655-15,-4-2-5490-16</inkml:trace>
  <inkml:trace contextRef="#ctx0" brushRef="#br0" timeOffset="30334.7351">1623 9463 12466 0,'0'0'3137'0,"0"0"-2225"0,0 0 280 0,0 0-264 15,0 0-543 1,0 0-17-16,0 0-200 16,0 0-40-16,17 128-128 15,-17-72-928-15,0-7-1969 0,-4-8-7113 16</inkml:trace>
  <inkml:trace contextRef="#ctx0" brushRef="#br0" timeOffset="30485.7437">1648 9943 10578 0,'0'0'2208'0,"0"0"-623"15,0 0 295-15,0 0-720 0,0 0-680 32,0 0-312-32,0 0-88 15,0 0-80-15,58 56-352 16,-43-51-1344-16,-4-3-2889 15,-2-2-5601-15</inkml:trace>
  <inkml:trace contextRef="#ctx0" brushRef="#br0" timeOffset="30738.7582">1960 9326 11362 0,'0'0'3097'16,"0"0"-2441"-16,0 0-8 0,0 0-160 16,0 0-184-16,0 0-160 15,0 0-144-15,64 91 0 16,-55-45-280-1,-5-6-2801-15,-2-4-6737 0</inkml:trace>
  <inkml:trace contextRef="#ctx0" brushRef="#br0" timeOffset="30937.7696">2093 9807 7513 0,'0'0'5657'0,"0"0"-4712"15,0 0 1079-15,0 0-200 0,0 0-815 31,0 0-609-31,0 0-256 0,33 53-144 16,-24-39-416-16,-4-2-2369 16,0-4-7633-16</inkml:trace>
  <inkml:trace contextRef="#ctx0" brushRef="#br0" timeOffset="31235.7866">2354 9246 11402 0,'0'0'2040'15,"0"0"-1696"1,0 0 657-16,0 0-89 0,0 0-536 0,0 0-144 16,80 129-232-1,-62-85-1112-15,-5-4-5642 16</inkml:trace>
  <inkml:trace contextRef="#ctx0" brushRef="#br0" timeOffset="31347.793">2503 9701 12226 0,'0'0'2545'0,"0"0"-1561"0,0 0 624 15,0 0-576-15,0 0-535 16,0 0-305-16,51 41-192 0,-40-29-1009 15,-3-3-4024-15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3:23:50.0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11023 7261 9570 0,'0'0'4905'16,"0"0"-3633"-16,0 0-872 15,0 0 136-15,0 0 272 31,0 0-224-31,29 0-248 0,2-2-136 16,19 2 49 0,17 0-25-16,30 0 72 0,35 0 192 0,31 0-176 15,8 0 16-15,-3 0 72 16,-6 0-56-16,-4-6-104 15,16-2 16 1,13 4 56-16,7 4 8 16,9 0-32-1,8 0-184-15,1 12-96 0,2-2 0 0,2 2 64 0,-5-4 8 16,1-5-8-16,0 2-56 15,-5-5 56 1,0 0-64-16,-4 0-8 16,-9 0-40-16,-12 6 32 0,-12 8 16 15,-12 4 8 16,-8 6-16-31,-10-2 8 16,-26 0-8-16,-23-3-8 0,-22-6 8 0,-9 0-8 16,7-1 0-16,1 0 0 15,2-3-184-15,-15-1-40 0,-12-1-88 16,-16-7-480-16,-27 0-784 31,0-4-2305-31,-12-13-9978 0</inkml:trace>
  <inkml:trace contextRef="#ctx0" brushRef="#br0" timeOffset="2694.1541">3209 8560 7297 0,'0'0'3217'0,"0"0"-1633"0,0 0-1064 0,0 0-264 16,0 3 528-16,0-3 81 15,0 0-209-15,0 0-232 0,0 0-112 16,0 0-136-16,0 0 136 31,0 0-128-31,2 0 72 16,4 0-128-1,-2 0-32-15,2 0-48 0,5 0-40 0,5 0 0 16,1 0 240-16,8 0-72 0,9 0 0 16,10 0 192-16,17 0-40 15,28 0 105 1,36 0-177-1,-6-6 8-15,-5-1-120 32,-16 1-32-32,-24 5 80 0,6 1-40 0,5 0-152 0,-9 0 0 0,-3 0-8 0,-5 6-64 15,-3 3 72 1,-2 0 96-16,-3-1-40 15,-8-2-56-15,-6-2 0 16,-7-1 8-16,-10 0 88 31,-10-1-48-31,-5-2 80 0,-8 1 16 0,-4-1 24 0,1 0-160 0,-3 0 104 31,0 0 8-31,0 0 80 16,0 0-200-16,0 0 24 16,0 0-24-16,2 0-688 0,0 0-672 15,2 0-1737 1,-2 0-5329-16</inkml:trace>
  <inkml:trace contextRef="#ctx0" brushRef="#br0" timeOffset="16100.9209">21196 7134 1168 0,'0'0'1488'16,"0"0"-1064"-16,-15 0-192 0,13 0 368 0,2 0 497 15,0 0-105-15,0 0 40 32,0 0 656-32,-2 0 65 0,2 0-105 0,0 0-32 0,-2 0-319 15,2 0-289 1,-2 0-208-1,2 0-224-15,0 0-136 0,0 0-136 0,0 0-56 16,0 0-80 15,0 0-96-31,0 0-16 0,4 0-39 0,11 2 87 0,5 3 112 0,1-2 136 31,2-3-8-31,4 0 64 0,7 0-112 16,1 0-24-16,6 0-88 16,1 0-72-16,3 0-24 15,1 0-40 1,2 0-48-16,-1 0 64 0,3 7 80 0,1-3 104 31,1 0-96-31,-1-2 16 16,3-2-24-16,3 0-24 0,5 0-40 15,6 0 16-15,1 0-96 16,-5 0 0-1,-1 0 56-15,-7 0-56 16,-3 0 0-16,-6 6 0 16,-3 2 0-16,-1 2-72 0,-8-3 72 15,-4 2 48-15,1-5-40 16,-1-4 0-16,4 0 8 0,10 0 32 15,6 0-48 17,7-6 8-17,2-2 0-15,0 1 0 0,-2 1 0 0,-8 3-8 0,-8 3 8 0,-7 0-8 16,-4 0 0-16,-4 0 0 15,0 0 0-15,0 4-8 0,0-2 8 16,4 2-8-16,2-3 8 0,5 4 0 31,0-1 0-15,-1 2-8-16,0 2 0 0,-4 0 0 0,-7 0 0 15,-1 0 0-15,-3 0 8 16,-1-4-88-16,2 0 88 16,4 0 0-16,5-4 72 0,6 0-72 31,6 0-56-16,-2 0 56-15,1 0 40 0,-3 0-40 0,-7 0-16 16,-4 0-56-16,-4 0-64 16,-2 4-24-16,-6-2 8 0,-3 0 32 15,-6 0 0-15,-1-2-32 31,-3 2 56-15,-4 0 80-16,0-2-40 16,0 0 8-16,0 2 40 0,0-2 0 0,0 0 8 15,0 0-88-15,-4 0-1208 0,-13 0-3521 16</inkml:trace>
  <inkml:trace contextRef="#ctx0" brushRef="#br0" timeOffset="38488.2014">6793 9429 5673 0,'0'0'2216'0,"0"0"-1328"16,0 0 49-16,0 0 303 16,0 0-120-16,0 0 160 0,0 0-255 15,0 0-193-15,0 0 0 16,0 0-104-16,0 0-176 31,0 0-128-31,0 2-216 16,0-2-200-16,0 0 120 0,0 0-80 0,0 0-40 15,0 0 0-15,0 0 0 0,0 0 0 16,0 0-8-16,0 0 48 15,0 0-40 1,0 0 216-16,0 0-32 16,0 0-111-16,0 0 119 15,0 0-80 1,0 0-112-16,0 0 72 15,0 0-72-15,0 0-8 0,0 0 8 16,0 0 0-16,0 0 24 16,0 0-24-16,0 0-16 0,0 0 16 15,0 0-16-15,0 0 8 16,0 0 0-1,0 0 104-15,4 0 88 0,4 0 56 0,1 0-128 16,3 0 112-16,5 0 72 31,6 0-192-31,6 0 32 0,10 0-64 16,9 0-72-16,9 0 128 15,13 0-16-15,7 0-16 16,10 0 8-16,5 0 8 0,8 0-40 16,18-2-16-16,25-6-64 31,33-2 48-31,11 0-40 0,-8-1-8 15,-19 8 8-15,-27 1-8 16,-25 2 0-16,-24 0 16 0,-20 0-16 31,-10 0 0-31,4 0 0 0,0 2 0 0,-2 4 88 16,-14 2-88-1,-11-1-8-15,-11 0-40 0,-7-1 40 16,-3-2 0-16,-6-4-48 16,-4 0 56-16,1 0 80 0,-1 0-72 0,0 0 160 15,0 0 128-15,0 0 64 31,0 0-208-15,0 0-64-16,0 0-32 0,0 0 8 0,0 0-64 16,0 0 0-16,0 0 8 15,0 0 0-15,0 0-8 0,0 0 0 16,0 0 0-16,0 0 8 31,0 0-8-31,0 0-8 0,0 0 8 16,0 0 16-16,0 0-8 15,0 0 40-15,0 0-40 0,0 0 64 16,0 0-64-16,0 0 8 15,0 0 40-15,0 0-56 32,0 0 0-32,0 0 0 0,0 0 0 15,0 0 8-15,0 0 96 47,0 0-8-47,0 0-8 0,0 0-7 16,0 0-9-16,0 0-8 0,0 0-56 15,0 0 72 1,0 0-16-1,0 0-8-15,0 0 64 0,0 0-32 0,0 0 40 16,0 0 8-16,0 0-32 0,0 0 0 0,0 0-8 16,0 0-24-16,0 0-64 15,0 0 8-15,0 0-8 16,0 0-8-16,-13 0-664 0,-4 0-2161 31,-8-4-4977-31</inkml:trace>
  <inkml:trace contextRef="#ctx0" brushRef="#br0" timeOffset="40394.3104">5995 11964 5401 0,'0'0'1272'16,"0"0"-984"-16,0 0 48 15,0 0 2249-15,0 0-321 16,0 0-744-16,-5 4-615 0,3-4-193 15,2 1-8 1,0-1-128-16,0 0-312 16,0 2 48-16,11-2 136 0,12 2-104 15,10 3-72-15,11-1-72 16,16 1 24-16,38 5 97 15,45 2 103-15,46-6-80 0,24-6 72 32,2 0 0-17,-17-15 88-15,-26-12-240 0,-13-3-184 0,-15 1 56 16,-33 2-136-16,-24 9 16 15,-27 7-16-15,-15 6-192 16,-3 1-80-16,-4 4 176 0,-10 0 88 31,-11 0-264-15,-13 0 272-16,-4 0-64 0,0 0 64 0,0 0 144 15,0 0 104-15,0 0-8 16,0 0-88-16,0 0 0 0,0 0-80 16,0 0-72-16,0 0 8 31,0 0 0-31,0 0-8 0,0 0-64 15,0 0 64 1,0 0 0-16,0 0 144 0,0 0 136 16,0 0 24-16,0 0-88 0,0 0 72 15,-2-4-288-15,-33-6-360 16,-2 1-1936-1,-2 4-6050-15</inkml:trace>
  <inkml:trace contextRef="#ctx0" brushRef="#br0" timeOffset="41692.3847">5769 14232 4865 0,'0'0'2496'0,"0"0"-1216"0,0 0 89 0,0 0-73 16,0 0-208-16,0 0-416 15,0 0-112-15,0 0-200 0,0 0-31 32,5 0 79-32,4 0 448 15,4 0-336 1,5 0-136-16,3 0-24 0,2 0-16 0,2 0-144 15,2 0-24-15,2 0 72 0,0 0-104 16,2 4 104-16,2-1 16 31,5 4-56-31,7-4 89 16,4 1 71-16,9-2 24 0,10-2-8 15,11 0-40 1,10 0-72-16,9-3-64 0,20-16 48 0,20-3-144 16,-11 0 56-16,-18 4-80 31,-13 6-88-31,-23 6 80 15,8 2-32-15,6 4-48 0,-10 0 0 0,-7 0 0 16,-4 0 16 15,-7 0 136-31,-3 0 64 0,-8 0-24 0,-3 0-120 0,-9 0 168 16,-9 0-96-1,-6 0 96-15,-7-4-64 16,-5 0 0-16,-3 0-15 0,-4 2 55 0,1 0-168 16,-3 0 32 15,3 2-32-31,-3 0 64 0,0 0-112 0,0 0 120 15,0 0-112-15,0 0 88 16,0 0 0-16,0 0 88 16,0 0-184-16,-3 0 0 0,-39 0-552 15,0 0-2529-15,-10 0-9186 47</inkml:trace>
  <inkml:trace contextRef="#ctx0" brushRef="#br0" timeOffset="45932.6272">17888 9405 9658 0,'0'0'2144'0,"0"0"-1632"15,0 0 192-15,0 0 1185 32,0 0-345-17,-52 10-760-15,15-6-336 0,-17 2 200 0,-13 4-255 16,-8 0-97-16,-12 4-64 0,-2 1 24 15,-3-2-8-15,3 1-144 16,-4-2 8-16,1-1-32 31,-3-3 0-31,-1 1 56 31,2-5-16-31,3 0 8 0,0-4 16 0,1 0-16 0,1 0-120 16,2-2 40-16,3-13 16 0,-1-2 16 16,0-5-72-16,0-6-16 31,6-5 8-31,0-2 0 0,4-1 32 15,3-3-32 1,3-1-16 0,0 2 8-16,1 2-48 0,1 0 56 0,-1 2-8 0,4 2 8 0,3 0 0 15,11 0 0 1,7 2 16-1,14 0 0-15,12-1 72 0,10 1-88 16,7-6-48-16,9-8-24 31,26-15-8-31,18-10 72 0,15-9 0 0,9-3 8 16,10 5 0-1,2 10-56-15,23 4-8 0,32 6 64 16,49 2 80-16,18 3 56 16,8 11-8-16,-8 9-56 31,-13 4-16-31,-2 5-56 0,3 6-48 0,-5 2 8 0,-3 7 40 0,-2 7 0 31,-6 0 0-31,-9 13-24 0,-5 14 16 16,-8 4 8-16,-3 5-8 15,-8 4-64-15,-4 3-88 31,-1-5-104-31,-2 1 176 0,-1-6-184 0,-8 1-176 0,-25-1-120 32,-24-6 184-32,-25-3 135 0,-8 0 57 15,3 6 136-15,7 3-48 16,8 5 24-16,-8-2 80 0,-6-4 72 15,-5-1 32-15,-4-2-96 32,-7-1-8-32,-5 0-8 15,-6-2 8 1,-2 2 56-16,-2-4-48 0,-6 2 8 15,-1-1 16-15,-1-3-32 16,-5 1 0-16,1 1 24 0,1-2 24 31,-3 3 0-31,-1 1-40 0,0 0-8 0,-1 0 0 16,0 2-8-16,0-2 16 0,-2-2-8 15,-3 0 8-15,-4 0 72 0,0-4 0 16,0 2 9-16,-15-2 39 0,-10 0 64 16,-8 4-32-1,-10 0 48 1,-5 1-56-1,-8-3-72-15,-4 0-64 0,-3-3 104 0,-8-2 80 16,-9-1 48-16,-12 0-32 0,-6-4-88 16,-7 0 40-16,1-4 72 15,-3-2-96-15,2-1-64 31,3-4 72-15,4-1-152-16,4 0 0 0,1 0 0 0,-3 0 16 16,-5-4-16-16,-1 0-64 0,-6 0-32 15,6 0 96-15,6 0 16 16,7 2 80-16,10-4-88 15,2-3 80 17,6 2-88-32,5-5-40 0,-2-2 40 0,4 2 8 0,-1 1-8 15,3 4 0-15,-1 3-48 0,3 2 40 16,0 2-16-16,2 0 16 15,5 0 8 1,6 0-8-16,9 0 8 16,9-5 40-16,5-2 32 31,6-1-72-31,2 2 8 15,8-2 64-15,-2 4-72 0,8 1 0 0,0 3-56 0,2 0-576 0,0 0-1048 32,0 0-2297-32,0 4-4409 15</inkml:trace>
  <inkml:trace contextRef="#ctx0" brushRef="#br0" timeOffset="51443.9424">14606 11775 10114 0,'0'0'2328'15,"0"0"-1752"-15,0 0-368 0,-63 6 641 16,46-6 311-16,-6 0-512 15,1 0-400 1,-2 0 24-16,-3 0 24 16,0-5-72-16,-2 1 24 0,0 3-24 15,-2 1-8 1,2 0-56-1,-4 0-24-15,2 0 0 0,-6 0-72 16,5 4-8-16,-1 2-8 16,-2 0-40-16,7-2 40 0,1 2-40 15,0-2 48-15,3-2 8 0,1 0-56 16,4 1 104-16,-2-3 16 15,3 1-47-15,1-1-65 32,1 0 56-32,1 0-64 0,-4 3 40 15,2-3-40-15,-5 2 32 16,-1 0 24-16,-2 1-56 0,4 0 0 15,-4 1-8-15,3-1 0 16,-1-1 8-16,0 0 56 47,4 0-64-47,-6-2 0 0,1 2 72 0,-2 0 56 0,-5-2 0 0,-1 2-16 15,-4 2 24-15,-4 0-48 16,-2 0-88 0,-3 2 8-16,-1 0 0 0,-2-2 40 0,2-1-32 31,-2 1 80-16,5-1 56-15,-7 1-80 0,0 0 144 0,-4 4-208 0,-6 3 40 16,-5-2 64 0,-1 4-64-16,-4-4-48 0,1-3-64 0,0-2 64 15,0-1 0 1,0-3 8 15,0 0 0-31,4 0 0 0,3 0 0 0,2 0 8 0,2 0-8 16,2-4-8-16,5 1 0 0,2 1 56 15,6-2-48-15,3 0-8 0,4-1 8 31,1-7 96-31,2 5-104 32,-3-5 0-32,-2 0 8 0,-2-1 64 0,-4 3-72 0,-6-3-8 15,-3 1 0-15,-3-3 8 0,1 5 80 16,-6-7-32-16,3 0-40 31,0 0 0-31,2-5 0 16,2-3 16 15,0-5-16-31,4 3-8 0,6-5-48 0,7 1 48 0,0-1 0 0,8 1 8 0,8-3 24 15,2 3-32-15,11-2 0 32,3-4-104-32,5-6 56 15,0-4 40-15,13-8-32 31,10 0 32-31,4-2 8 0,0 0-16 0,4 7 16 0,0 7-72 16,2 7 72-16,7 7-72 16,4 6 24-16,12 6-48 15,11 5 96-15,26 1 0 16,37-1 56-16,41-3-40 0,22 2-8 31,2 2 88-31,-3 4-16 16,-14 4-8-16,7 3-72 0,0 0 112 0,-7 0-104 15,-6 0 168-15,-7 0-96 16,-7 0 8-16,-12 0-16 15,-7 0 72-15,-8 0-56 16,-6 0 24-16,5 0-16 16,-1 0-48-16,2 0 24 0,-6 0 8 15,-21 3-32 1,-21-2 16-16,-18 2-56 15,-7-2-8-15,8 1 0 16,13 0 48-16,8 0-48 0,-1-2-72 16,1 0 0 15,0 0 24-31,-2 3 48 0,-2 1-8 0,-4 0-80 15,0 3 32-15,-4 1 32 16,1 1 8-16,0-1 8 16,2-3-8-16,0 0 16 0,4-5 24 15,0 0-24-15,3 0 0 16,2 0 0-1,-2 0-128-15,-3-5 120 16,-4 1 8-16,-7-1 24 16,-4-4-24-16,-7 2-80 0,-4-4 80 0,-2 2 8 15,-1-1 40-15,-4-1-40 16,0 4-8-16,-5-1 0 15,1 1-96 17,-3 1 0-32,0 0 96 0,-3 2 8 15,-3 0-8-15,-3 1 0 0,0 1 40 0,-2-3-40 0,-2 1 0 16,3-2-72-1,-1 2 72-15,6 0 0 0,6 0 0 16,4 2 0 0,4 2-8-1,3 0-72-15,-3 0 80 0,0 0-88 0,-1 0 208 16,0 0-120-16,0 0 8 15,0 0-8-15,0 2-184 16,-1 0 176-16,-1 0-40 0,0 0-96 31,-2 0-32-15,-3 2 176-16,-3-1-208 15,-5 0 208-15,-6 1 40 0,-6 1-40 0,-8-3-80 16,-1 3 72-16,-8-1-32 16,-2 0 32-16,1-1 0 0,-3-2 0 31,2-1 0-31,2 2-40 31,2 0 48-31,1 2 80 0,0-2-80 0,2 2 0 0,0 1 0 31,0-3-8-31,1 2 8 0,-2-3 0 16,-1 1 0-16,3 1 0 0,-1-2 0 15,0 2 64-15,2-3-64 32,3 0 64-32,-1 0-56 0,8 0-8 0,4 0 0 15,4 0 96-15,5 0 72 0,6 0-120 16,3 0-40-16,-1 0 88 15,5 0-48-15,-2 0-24 16,-2 0-24 0,-1-3 8-16,-2 3 72 0,-2 0-80 15,-2 0-48-15,-6 0 48 16,1 0 88-16,-4-1-88 0,-5 1 144 15,1-3-144 1,1 0 0-16,1-1 0 16,4-3 144-16,0-1-144 0,6 1 192 15,0-4-192-15,1 4 0 31,0-2 56-31,-3 3-56 0,2 2 0 0,-7 0 104 0,-1 4-104 47,0 0-8-47,-4 0 8 16,1 0-8-16,1 0 8 0,4 0-48 15,3 0 48 17,3 0 8-32,6 4-8 0,2 3 32 0,-4-1-80 0,2 0 64 0,-5 1-24 0,-5 1 8 15,-4 0 0-15,0 1 0 16,-4-1 104-16,-2-1-104 0,-2 0-96 15,2 0 96-15,2 1 8 16,4-1 0-16,2-4-8 31,0 1 16-31,2-4-8 0,-2 2 96 16,-1-2-96-16,-4 0-8 0,1 0 0 15,-5 0 0-15,-2 0 48 0,-3 3-56 16,0-1 8-16,-7-1-48 16,2-1 48-16,-1 3 8 31,0-2-8-31,0 4 0 0,2-4 0 15,1 3-40-15,-1 0 40 0,1 3-40 32,1-4 40-32,1 4-8 15,-3-1 0-15,0-3 8 16,1 2 48 15,-1-1-40-31,-1 0-8 0,1 0 0 0,1 0 0 0,-1-1-48 0,2 4 48 0,-1-1-8 16,-1-1-24-16,-2 1 24 15,0 1 8-15,-4-1 48 16,2 0-48-16,-2 2-104 0,-1 0-8 15,-1 1 32 17,-1 4-40-32,0 3 16 0,-2 0 56 0,-2 4-48 15,0 3 80-15,0-2 16 0,0 1 8 16,-2-3-8-16,-6 2 8 15,-3 0-8-15,-1-4 8 16,1 1 0 0,-4 0-8 15,-3 3-16-31,0 1 16 0,-6 1 0 0,-1 4 8 0,-4 1 0 0,-4 2 0 0,-1-1 0 15,-1 0 0-15,1-1 0 16,0-6 64 0,3-1-72-16,0-2 8 15,-5 0 40 16,-3-2 0-31,-6-1-40 16,-4 1 48-16,-2-2-56 0,0-1 56 0,-3-1 0 0,3-5-48 0,-3-3 0 0,-1-1 0 31,-4-1 112-31,0-3-104 16,3 2 80-16,2-2-48 15,6 0 96 17,0 2 0-32,4 1-136 0,-3 0 64 0,-1-2 96 0,-2-1-96 0,-1 0 48 0,-4 0 24 31,1 0-136-31,-4 0 168 15,-7-5-128-15,-1-1-48 0,-6-1 8 47,-8 6-8-47,-5-2 64 0,-6 3-64 0,-5 0 0 0,0 0 0 0,1 0 56 0,1 0-56 16,5 3 16-1,2 1-16-15,0-3-56 16,2 2-56 0,1-3 0 15,-3 2 40-31,-7 2 64 0,-1 0-80 0,-6 2 80 0,-1 2-40 0,-1 0 48 15,5 0 0-15,0-2-8 0,0 2 8 16,-2-2 0-16,0-3-8 16,-3-3 8-1,0 0 48-15,3 0-48 0,7 0 0 0,2 0 0 16,6 0 0 15,4 0-56-31,6 0 40 0,4 0 8 0,3 0-72 16,0 0 64-16,5 5-32 15,-4 1 40-15,5-3 0 0,2 2 0 16,4-4 0-16,4 2 8 15,4-3 0-15,4 0-8 32,3 2 8-32,3-2-48 0,1 0-96 15,1 0 72-15,-3 0 64 16,2 0 0-16,-5-5 0 0,-5-3-8 15,-2 3 16-15,2 1 0 16,1 2 0 15,0 2-8-31,4 0 8 0,4 0-8 0,0 0-32 16,1 0 24-16,-3 6 8 0,-4 1-48 15,1 2 48-15,-7 1-128 0,0 0 136 16,0-2 16-16,-1-1-16 16,7 4 0-16,-2-5 8 15,9 2-8 16,1-4-72-31,1 0 72 0,-3 0-8 0,-1 1 0 0,-1-3 8 16,1 3-48-16,6-4-24 0,4-1-80 16,6 0 64-16,10 0 88 15,3 0 0 1,4 0-16-16,-5 0-528 31,-1 9-1264-31,-3-3-3386 16</inkml:trace>
  <inkml:trace contextRef="#ctx0" brushRef="#br0" timeOffset="58613.3525">18374 14264 7393 0,'-10'-3'2337'0,"0"1"-1577"0,-3 2-24 15,-6 0 672-15,-1 0-104 0,1 0-591 16,-2 0-313-16,1 0-72 31,-2 0 0-31,-2 5 8 0,-3-1-112 0,-7 1-64 0,-1 1 104 31,-5 1 160-31,-3-2-128 16,-1 1-88-16,-3-1-120 0,-2-2 296 15,0 1-96-15,-5-4-168 16,-2 0-72 0,-1 0 88-16,-3 0 1 0,-8 0-1 0,-1 0-24 31,-2 0-64-31,-3 0 24 15,-1 0-64-15,0 0 96 16,-2 0-16-16,4 0-8 0,3 0-32 16,6-7-32-16,9-1 144 31,6-4-72-31,-1-1 24 0,6 2-112 15,0-1 0 1,1 2 0-16,3 1 56 16,3 5-56-16,0 2 0 0,2 2-40 15,-1 0 40-15,3 0 40 47,-5 0-24-47,0 0-16 0,-2 0-40 0,-2 0 40 0,-6 0 40 0,2 0-32 0,-1-3-8 0,3-6-72 16,-3-1 64-16,0-2 0 0,-2-2 0 15,-4 0-40-15,-3-4 40 16,0-2 8-16,0-2-88 15,3-5 80 17,4 0-64-32,4-4 24 0,4-5 40 0,7 1-64 15,0-6 16-15,8 1 48 0,1 2 8 16,2 0-8-16,8 4-152 15,1 4 112-15,8 2 40 0,4 4 8 32,2 0-104-17,0 0 96-15,0-1 8 0,11 0 40 0,2-1-40 16,2-2-8-16,4-3 8 31,-1 2-24-31,3-4 24 0,9-3 0 16,8 0 0-16,11-6 0 15,11 0 0 1,13-5-8-16,14 2 8 0,9 2 0 0,7 3-8 0,1 4 0 15,6 8 0-15,-4 4 0 16,2 8 8 0,14 3 0-16,18 4-8 0,20 1-64 0,-12 2 72 0,-32 4 24 31,2-3-24-16,-5 2 0-15,3 3 16 0,-2-3-16 0,-29 3 0 16,-18 0 24-16,8 0-24 16,10 0 0-16,6 0 16 15,-4 0 32 1,-5 9-32-16,-1-1-16 15,1 2 0 17,0 0 8-32,5 1-8 0,2-4 0 0,3-3 0 0,1-2 8 0,1-2 0 15,-1 0-8-15,-3-6 8 0,-1-4 0 31,-2 1 0-31,0-2 48 16,-1 5 8-16,-3 0-56 0,2 2-8 16,-6 1 8-1,2 0 0-15,2 0-8 0,-4 2-8 16,0-3-40-16,1 2 48 0,-4-2 0 31,-3 4-8-31,-3 0 8 0,-6 0 0 16,-4 0-40-16,-5 0 40 0,-1 0 8 15,0 3-8 16,2-2 0-31,2-1 0 0,2 0 64 0,2 0-64 0,1 0 0 16,-1-4 0 0,-2-4 0-16,-3 2 0 0,0 2 0 15,2 2 64 1,-3 2-64-16,0 0-40 31,-2 0 40-31,-3 0 8 0,-4 0 0 16,-3 0 56-16,-1 0-128 0,-3 0 56 15,-3 0 8-15,-1 0-16 0,-1 2-16 31,2 4 24-31,-2 0 8 16,-1 0 0-16,1-2 0 31,1 2 8-31,-1 0-8 0,-2 0 8 0,-4 2-8 0,-4 0 0 0,-2 2-8 16,-3 2 0-16,-3 2-40 15,2 0 40-15,0 2-8 0,-1 3 16 16,-1 0-8-16,2 3 8 16,-3 2 0 15,-1 2-16-31,-4 7 16 0,-2-1 0 0,-2 4 0 15,-3 0-8-15,0-2 8 16,-1 2 0-16,-1-4 0 0,-2 0 8 0,0-1-8 16,0-4 64-16,0 2-64 15,-9-2-8-15,-4-1 8 16,-5 3 16 15,-2-1 0-31,0 0-16 0,-5 0 0 16,1 1 16-16,-3 2-16 0,-4-1 8 15,-3-2 8-15,-1 0-16 16,-5-3 16-16,-1-2-8 15,-3-1 56 17,2 1-56-17,-4-6 40-15,1 0 8 0,-7-3-56 0,-2-3 80 0,-4 4-64 0,-4-5-8 0,0 1 40 16,-3 2-32-16,5-4 32 0,0 2-16 15,2-3-16 1,1 0-8-16,-1-1 56 31,2-4-56-31,-5-3-8 0,1 0 8 0,-1 0 40 0,-2 0-40 16,2 0-16-16,0 0 56 15,4 0-40-15,3 0-8 0,4 5 0 32,-2 1-48-32,1 1 96 15,0-1-48 16,-1-2 8-31,-3 0 0 0,-3-2 8 0,-5 0-16 0,-5-2 8 0,5 0-8 16,-2 0 8-16,3 0 40 0,0 0-48 16,2 0-8-1,1 2 8 1,4-2-8 15,0 0-72-31,1 0 80 16,4 0 0-16,2 0 0 0,1 0 0 0,5-4 8 0,1-4 48 15,6-2-16-15,1-1-32 0,1 4 0 0,2-1-8 16,-5 2-8-16,-1 0 0 15,-5 2 8 17,1 2 0-32,-9-3 48 0,2 1-40 0,-1 1-8 0,1-2 8 15,6 3-8-15,5-3 8 16,3 5 40-16,3 0-48 15,-2 0 0-15,2 0-8 16,-5 0 8-16,1 6 8 0,0 3-8 16,0 0 0 15,6-3 8-31,3 0-8 15,3-4 0-15,5-2 0 0,3 2 8 0,3-2 40 16,1 0-48-16,5 0 8 16,-4 0 0-16,0 0-8 0,-3 0-128 15,-6 0-312-15,-20 9-865 31,3-1-1791-31,-3-2-5058 0</inkml:trace>
  <inkml:trace contextRef="#ctx0" brushRef="#br0" timeOffset="60692.4714">5003 15447 7361 0,'0'0'1920'0,"0"0"-1023"16,-153 15-433-16,68-4 152 0,-29 4 88 15,-19 4 184-15,8-3 88 16,13-2-287-16,14-4-65 0,0-2-112 16,-29-2-136-16,1-2-128 31,14-4-120-31,12 0-56 0,17 0-64 15,-13 0 48-15,-9 0-48 16,3 6-8-16,2 2 8 16,6 0 0-16,2 0 48 0,10-2-48 15,7-3 0-15,10-3 64 31,12 0-24-31,5-6 0 0,9-11 16 16,5-5 0-16,1-4-56 16,2-2-8-16,-1-3 0 0,6 0 0 15,-1-4-16-15,2 1-40 16,6-2-16-16,0 0 64 31,4-4-56-15,6-2 56-16,0-2-8 0,7 0 8 0,2-4-56 0,0-4 56 15,13-5 8-15,14 1-8 0,10-2-8 16,11 5 8-16,10 2-64 15,10 6 64 1,9 5-40 0,5 7 48 15,9 5 0-31,5 3 0 0,2 7-16 0,5 2 8 0,15 4-56 0,22-1 64 0,25 0 0 0,11 3 8 15,-9 3 8 1,-15 7-16 0,-41 0 0-16,-22 0 0 15,-17 5 0-15,10 5-16 32,34 2 16-32,33 0-8 0,-2 0-48 0,-27-8 56 0,-33-4 48 0,-20 0-48 15,11 2 0-15,11 0 16 31,7 4-16-31,-9 4 16 0,-7 2-16 16,-8 4 0 15,-10 2 0-31,-8 3 0 0,-8-3-16 0,-6-1 8 0,-2 0 8 0,-2-6-8 47,2-1 0-47,-1-4 8 16,1-3 0-16,0-2 8 0,-2-1 0 0,-1 0 0 31,-1 0-8-16,-3 0 0-15,-2 2 16 0,-2 3-16 0,-8-1 0 0,-3 0 0 0,-5 0-24 16,-1-2 24-16,-2 0 0 16,1-2 8-16,3 2 8 0,-1-2-16 15,1 2 0-15,0 1 0 0,1 2 0 47,-1 2 0-47,-3 0 0 0,1 3-16 0,-3 2 8 0,0 3 0 16,-2-1 8-16,-3 5 8 15,0-1-8-15,-2 2-8 16,0 5 8-16,0-2 8 0,0 4-8 15,-4 1-48-15,-6 1 48 0,-1 1 48 32,0 2-48-17,-2-1 8 1,0-3-8-16,-4 0 16 0,0-1-16 15,-5 0 0-15,-7-4 8 16,-5 0 0-16,-3-4 8 16,-8-2-8-1,-3-1 0-15,0-1 64 0,-5-2-24 0,-1 4-40 16,-2-1 0-16,-4-1 48 15,-2 4-48-15,0-2 0 0,-3 2 0 16,5-3 0-16,0-2 8 16,2-4-8-16,-3-2-8 0,1-4 0 0,-2-4 8 15,-3 0 0 16,-1 0 0-31,-1 0 0 0,2-7-8 0,5 3 8 16,4 0 0-16,5 4-8 16,2 0 0-16,6 0-88 15,5 7-400-15,8 1-648 0,7-2-977 0,10-6-3728 16</inkml:trace>
  <inkml:trace contextRef="#ctx0" brushRef="#br0" timeOffset="62485.574">7678 15459 5873 0,'0'0'1488'0,"0"0"-960"16,0 0-280-16,0 0 304 31,0 0 96-31,0 0-55 0,99-71-225 16,-75 69-96-16,5 2 24 15,2 0 64-15,8 0-8 16,5 7 136-16,12 4 152 0,8 0-144 16,12 1-216-16,6-5-128 31,10 0 240-31,6-5 1 0,7-1 31 15,2-1-216-15,0 3-88 16,-5-2-72-16,-2 6-40 0,-8 0 56 16,-5 2-8-16,-7-1 128 15,-4 0 88-15,0 0 80 16,-1-2-88 15,0-5 8-15,6-1-48-16,0 0 64 0,5 0-56 0,5-5-16 0,0-5-40 0,3 2 72 15,-3 0-80-15,-6 2-56 0,-6 2 24 16,-10 0-24-1,-5 2-40 1,-4 2-7 15,-4-3-9-31,-2 3 8 0,-1-1 0 0,0-3 8 0,5 1 0 0,3 0 40 16,5-1 0-16,7 0 72 0,6 1 0 15,6 3 176 1,4 0-48-16,2 0-160 16,3 0-56 15,0 0-40-31,1 0-48 0,1 3 8 0,-3-2 32 0,1-1 0 15,0 3-48-15,-1-3 8 0,19 4-8 0,23 2 8 32,23 6-8-32,-12 0 112 15,-28-3-104-15,-36-1 40 0,-18-1-40 31,12 0 8-31,14 0 24 0,7-1-40 0,3 0 8 0,-2-4 0 16,-1-2-8-16,-3 0 0 16,-3 0 8-1,-9 0-8-15,-2 0 0 16,2 0 8-16,21 0-8 15,28 0 16 17,39-8 64-32,10-8-64 0,-4-3-8 0,-10 4 0 0,-20-2 40 0,-3 3-48 15,-8 1 0-15,-23 3 0 16,-27 1 0-1,-22 4 0-15,-17-2 0 0,1 3 0 0,-3-2-48 16,-3 3-32 15,-17 0-32-31,-10 3 48 0,-7 0-8 0,-1 0-48 16,-4 0 104-16,4-1 8 15,2-1 8 1,5-3-8-16,7 1 8 0,-1-1 0 0,6-2 0 16,0 3 0-16,0 1 0 31,-1-2-8-31,0 1 0 0,1 3 8 15,2-3 0-15,-5-1 8 16,-1 4-8-16,-2-4 0 0,-8 1 0 16,-2 2 0-16,-9 2 0 15,-16 0 0-15,-17 0-736 0,-13 0-6034 0</inkml:trace>
  <inkml:trace contextRef="#ctx0" brushRef="#br0" timeOffset="67672.8707">7763 16247 9193 0,'0'0'3065'15,"0"0"-1248"-15,0 0-449 16,0 0-160-16,0-2-280 0,0 2-440 15,0 22-256 1,0 15 80-16,-8 10 361 0,-1 13-97 0,-6 8-200 16,5 1-128-16,-3-1-112 0,2 0-128 15,0-4 40 1,-3-8-48-1,5-8-416-15,1-12-608 0,6-22-825 16,-1-12-2176-16,3-2-1408 31</inkml:trace>
  <inkml:trace contextRef="#ctx0" brushRef="#br0" timeOffset="67871.882">7645 16448 7641 0,'0'0'4441'0,"0"0"-2336"0,0 0-881 16,0 0-464-16,0 0 192 15,0 0-48 1,0 0-320-16,128 83-287 0,-97-41-153 0,0 3-64 47,1-3-80-47,-4 0-521 0,6-2-1343 15,-8-8-3081-15,-6-14-5361 0</inkml:trace>
  <inkml:trace contextRef="#ctx0" brushRef="#br0" timeOffset="68068.8933">8152 16224 9858 0,'0'0'4024'0,"0"0"-2879"32,0 0-721-32,0 0 80 15,0 0 464-15,-81 149-376 0,62-89-320 0,0 3-192 16,1-4-64-16,5-2-16 15,2-9-96-15,0-6-648 16,-2-8-760-16,4-12-1401 0,1-12-2960 31</inkml:trace>
  <inkml:trace contextRef="#ctx0" brushRef="#br0" timeOffset="68212.9015">8087 16241 9690 0,'0'0'5457'0,"0"0"-4713"0,0 0-736 0,0 0 256 0,0 0 704 0,38 160-280 16,-20-94-480-16,3 7-88 16,0-4-120-16,8 8-680 15,-4-20-2248-15,-6-14-5978 0</inkml:trace>
  <inkml:trace contextRef="#ctx0" brushRef="#br0" timeOffset="68600.9237">8336 16481 11258 0,'0'0'2720'0,"0"0"-2143"0,0 0-345 0,0 0 704 0,13 127-128 16,-1-93-456-16,-1-6-264 15,2-6-24-15,1-6-48 16,-3-6-16 0,-3-5-96-16,2-5-248 0,-2 0 0 31,1-23 256-31,3-9 80 15,-4-9 0-15,2-5 0 0,3 2-40 0,-2 6 48 0,-5 8 16 16,2 12 256 0,-6 13 120-1,2 5 24-15,1 0-328 0,1 10-80 0,0 15 248 31,4 0-88-15,-1 9-64-16,-1-5-104 0,-1 1-224 0,2-3-1008 0,-2-10-3209 0,-5-6-5473 0</inkml:trace>
  <inkml:trace contextRef="#ctx0" brushRef="#br0" timeOffset="68782.9341">8575 16431 11210 0,'0'0'2808'0,"0"0"-1727"0,0 0 119 15,0 0-160-15,113-42-488 16,-80 32-352-16,1-1-200 16,-1 2-400-1,-2-2-928-15,-5-6-1393 16,-7 1-2232-16,-12 5-2312 0</inkml:trace>
  <inkml:trace contextRef="#ctx0" brushRef="#br0" timeOffset="68930.9426">8726 16215 6665 0,'0'0'3913'0,"0"0"-1577"15,0 0 281-15,0 0-865 0,0 0-1080 16,0 0-544-1,0 0 120 1,-15 90 265-16,19-41-241 0,2 3-128 0,4 3-64 16,1-1-80-16,2-4-232 15,9-2-1017-15,-3-13-2640 16,-2-15-3592-16</inkml:trace>
  <inkml:trace contextRef="#ctx0" brushRef="#br0" timeOffset="69262.9616">8879 16415 9842 0,'0'0'3200'0,"0"0"-1063"16,0 0-417-16,0 0-728 15,0 0-632-15,0 0-272 0,0 0-16 16,-44 91 24-16,44-64-88 15,0-6 40-15,13-7-48 0,1-5-72 16,-1-5-272-16,-1-4-152 16,1 0-200 15,-2-13 296-31,-2-12 160 0,-2-5 0 0,-1 0 24 0,-2 3 112 15,1 10 104-15,0 7 0 16,-3 10 0-16,2 0 8 16,3 14 72-16,2 14 56 0,-5 5-8 15,2 3-72 1,0-4-56-1,-2-5-672-15,0-6-2065 0,1-14-5080 0</inkml:trace>
  <inkml:trace contextRef="#ctx0" brushRef="#br0" timeOffset="69591.9804">9027 16343 9706 0,'0'0'1568'0,"0"0"-824"0,0 0 360 0,0 0-15 0,53 116-409 0,-44-86-424 31,1-4-136-31,-4-5-56 16,-2-8 8-16,1-3-64 16,-5-7 0-1,0-3-8-15,0 0-104 0,0-7-352 16,0-17-1121-16,0-6 633 0,-5-8 616 0,5 2 328 31,0 2 120-31,0 12 320 16,11 12-208-16,7 10-8 0,3 1 400 0,-2 24 129 15,4 7-377 1,-6 4-184-1,1 1-176-15,-2-3-16 0,2-1-432 0,-4-6-1353 16,-6-9-6128 0</inkml:trace>
  <inkml:trace contextRef="#ctx0" brushRef="#br0" timeOffset="69767.9905">9249 16283 10882 0,'0'0'2464'15,"0"0"-1615"1,0 0-273-16,0 0-352 0,114-15-216 0,-83 14 104 15,1-5-112-15,-2-6-976 0,-7-3-1809 16,-8 4-3816 0</inkml:trace>
  <inkml:trace contextRef="#ctx0" brushRef="#br0" timeOffset="69986.003">9348 16092 8793 0,'0'0'2761'0,"0"0"-961"31,0 0-991-31,0 0-473 15,0 0 184-15,-14 132 8 16,14-82-168-16,0-1 72 0,12-7-8 16,1-2 16-16,3-8-128 0,-3-4-144 15,2-4-88-15,1-4-8 16,-1-3-64-1,3-3-8-15,1-6-176 16,12-8-744-16,-7 0-960 16,-2-8-2577-16</inkml:trace>
  <inkml:trace contextRef="#ctx0" brushRef="#br0" timeOffset="71486.0888">9980 16121 9882 0,'0'0'4169'0,"0"0"-2681"0,0 0-824 31,0 0-384-31,0 0-192 15,0 0 488 1,0 66-144-16,9-30-168 0,5-3-168 0,-2 2-16 16,3-3-72-16,0-4 0 15,1-8 0-15,-5-4 8 0,-3-5 24 16,0-8-32-1,-2-3-8-15,-1 0 64 16,3 0 72 0,2-12 417-16,3-9-257 0,0-4-120 0,3-3-176 15,-3-2 0-15,3-3-272 16,-4 8-121-16,3 3-431 15,-2 8 136-15,1 10 128 16,-1 4-64-16,3 0 224 16,-1 4 288-16,3 7 40 31,1-1 64-31,0-5 0 0,-1-5 8 0,-1 0 48 0,-3-2 264 15,-3-16 136 1,-5-6-112-16,-6-1-168 16,0 0-8-16,0-2 0 0,-13 4-8 15,-7 2 56-15,-5 5 56 16,3 7-64 15,2 5 128-31,0 4 16 0,5 4-128 0,-1 21-151 16,7 9-65-16,3 7 0 15,6-1 0-15,0-5-16 0,0-3 16 16,13-4-8-16,0-7-8 15,3-9-185-15,2-3-399 32,-3-8-416-32,7-1-816 0,-4-16-1281 0,-2-2-2616 15</inkml:trace>
  <inkml:trace contextRef="#ctx0" brushRef="#br0" timeOffset="71935.1144">10479 16167 4656 0,'0'0'2145'0,"0"0"-561"0,0 0 377 16,0 0-641-16,0 0-32 0,0 0-199 15,14 85-321-15,-14-76-96 0,0-5-376 16,2-4-168-16,-2 0-72 16,0 0-48-16,5 0 48 15,-1 0-56 1,2-4 0-16,6-12 48 15,3-5-48-15,1-1-128 16,2-1-48-16,2 0-216 0,-2 1 104 16,-1 6 72-16,-3 2 176 15,-5 6 40-15,-6 4 48 16,-3 4 48-1,0 0 464 1,0 0 192-16,0 0-72 0,-9 2-512 0,-3 10-160 16,5 3 40-16,5-2-48 15,2 1-8-15,0-1-80 16,0-1 40-16,13-5 48 0,-1 1-8 31,1-3-96-15,-1 0-16-16,-6 2 64 0,1 0 48 0,-7 5-112 15,0 5 120-15,0 1 48 16,-7 2-40-16,-9 0-8 15,-1-2-520-15,1-6-1929 0,5-6-4288 0</inkml:trace>
  <inkml:trace contextRef="#ctx0" brushRef="#br0" timeOffset="72070.1222">10720 16194 7841 0,'0'0'3129'16,"0"0"-2273"-16,0 0-200 15,0 0 96 1,0 0-480-1,0 0-112-15,10 18-160 0,-10-7-1288 0,0-4-6193 0</inkml:trace>
  <inkml:trace contextRef="#ctx0" brushRef="#br0" timeOffset="72622.1537">10807 15974 9826 0,'0'0'1720'31,"0"0"-1336"-31,0 0 608 15,0 0 297-15,16 106-529 16,-9-74-392-16,0-1-264 31,5-6-96-31,2-5 16 16,1-3 16-16,-1-5-32 0,-3-5-8 0,-5-2 0 0,2-5-8 15,-6 0 8 1,0 0 0-16,-2-12 752 0,0-4-328 16,0-2-168-16,0 0-152 0,0 1-104 15,0 5-456 16,0 3 208-31,0 0-304 0,2 3-176 0,13 5 392 0,4 1 144 32,-2 0 8-32,1 6 64 15,-2 11 120-15,-5 7 368 16,0 2 120-16,-5 2 8 31,2-2 248-15,-4-3-424-16,2-5-216 0,-3-8-56 0,-1-2-32 0,0-6-16 0,0-2 48 0,0 0-40 15,0-6 0-15,6-14 88 16,-2-4-40-16,5-2-8 0,5 0-48 15,1 3-64-15,2 5 56 16,3 9-8 0,-3 6-64-16,2 3 16 15,-1 0 56-15,-4 4 8 16,0 9 80-16,-3 0 40 0,-3 4-88 15,-7 4-32-15,-3 0-1688 16,0-7-8178-16</inkml:trace>
  <inkml:trace contextRef="#ctx0" brushRef="#br0" timeOffset="74556.2644">12583 16012 8161 0,'0'0'3937'16,"0"0"-2649"-16,0 0-119 15,0 0-9-15,-62-58-256 0,46 58-288 16,-1 0-88-16,0 19-432 15,-1 12-96 1,5 7-8 0,5 1-64-16,6 1 72 0,2-10-8 0,0-8-48 15,3-7 48-15,13-9 0 16,2-6-64-16,5 0 72 0,0-14 48 15,4-12-48-15,-1-4-200 16,-2-4 8 0,-7 0 16-1,-6 1-88-15,-6-3 88 0,-5 5 88 0,0 4 88 16,0 2 8-16,-9 5-8 15,2 10 112-15,3 6 112 16,4 4-200-16,0 0-24 0,0 22-160 31,0 6 112-15,0 4 40-16,2 2 8 0,3-4 0 0,-1-2 0 15,0-4-8-15,1-6 8 0,-1-2 0 16,1-4 0-16,-1-5 0 16,1-4-128-16,0-3-248 31,3 0-560-16,-1-10-1345-15,-1-8-3424 0</inkml:trace>
  <inkml:trace contextRef="#ctx0" brushRef="#br0" timeOffset="75007.2902">12618 15786 1296 0,'0'0'7185'0,"0"0"-5192"16,0 0-217-16,0 0 225 15,-11 130-545-15,9-92-864 16,2 0-368-16,0 0-160 0,2-4-64 16,25 4-808-16,-5-10-2025 15,-1-7-4264-15</inkml:trace>
  <inkml:trace contextRef="#ctx0" brushRef="#br0" timeOffset="75217.3022">12850 16034 6785 0,'0'0'2945'16,"0"0"-2129"15,0 0 392-31,0 0-232 0,0 0-480 15,0 0-328-15,9 104-168 0,-9-77 0 0,0-4-760 16,0-6-648-16,0-10-1785 16,0-4-3920-16</inkml:trace>
  <inkml:trace contextRef="#ctx0" brushRef="#br0" timeOffset="75388.312">12793 15858 368 0,'0'0'11130'16,"0"0"-9866"-16,0 0-800 31,0 0 473-31,0 0-433 0,0 0-504 16,0 0-32-16,86 40-1505 15,-70-39-3960-15</inkml:trace>
  <inkml:trace contextRef="#ctx0" brushRef="#br0" timeOffset="75670.3281">13026 15677 8209 0,'0'0'3129'16,"0"0"-2361"-16,0 0-112 0,0 0 977 16,2 102-225-16,3-51-624 0,-1 3-304 15,3 5-104 1,2 0-152-16,0 1 88 15,-2-4-80-15,2-6-104 0,-5-3 120 0,0-7 33 16,-1-10-201-16,-1-9-8 16,-2-6-72-1,0-7-176-15,0-6-457 0,-5-2-679 16,-24-16-1472 15,3-10-1273-31,-3-4-1280 0</inkml:trace>
  <inkml:trace contextRef="#ctx0" brushRef="#br0" timeOffset="75804.3357">12895 16006 8369 0,'0'0'4313'0,"0"0"-3393"15,0 0-63-15,0 0 263 16,0 0-592 0,0 0-320-16,127-54-208 0,-89 38-96 15,11-14-1656-15,-9 4-2873 0,-9 0-3329 0</inkml:trace>
  <inkml:trace contextRef="#ctx0" brushRef="#br0" timeOffset="76170.3567">13269 15736 2760 0,'0'0'7154'0,"0"0"-5858"15,0 0-984 1,0 0 1168-16,0 0 153 0,9 126-401 16,-7-78-328-16,2 4 24 15,2 0-312-15,-2-2-264 31,5 0-159-31,-2-6-97 0,4-1 0 0,-3-10-88 16,-1-6 0-16,-3-9 40 0,1-6-40 16,-5-4-8-16,3-6 0 15,-3-2 96-15,0 0 120 16,0 0 600-16,-6 0 32 0,-7 0-560 15,-3 0-184 1,-3-2-96 0,-1-4-8-16,-5-4-448 0,-15-11-616 46,5 2-1385-46,-1-6-4480 0</inkml:trace>
  <inkml:trace contextRef="#ctx0" brushRef="#br0" timeOffset="76577.38">13207 15877 9281 0,'0'0'2001'15,"0"0"-761"1,0 0 16-16,0 0-647 0,0 0-369 15,118 7-240-15,-85-4-456 0,3 3-1353 16,-1 5-2080-16,-1 1 1761 0,-5 2 1048 16,-2 2 1080-16,-5-4 0 15,-7 0 1056 1,-1-6 608-1,-5-3-55-15,-1-3 111 0,-3 0 56 16,2-9-431-16,0-9-761 0,-5-4-408 16,-2-2-176-16,0-2-168 0,0 1-328 15,-16 6-137-15,-4 2 33 16,-5 11 600-16,-1 6 256 31,-1 5 409-15,0 23-313-16,3 10 80 0,6 7 104 0,9-1-184 15,9-1-64-15,0-5-64 16,3-6-88-16,12-7-128 0,3-9-8 31,2-7-288-31,0-9-912 16,2 0-833-1,7-18-895-15,-6-8-289 0,-4-2-1392 0</inkml:trace>
  <inkml:trace contextRef="#ctx0" brushRef="#br0" timeOffset="76799.3927">13680 15890 4520 0,'0'0'3889'16,"0"0"-2352"-16,0 0 207 15,0 0-568-15,0 0-208 16,19 120-455-1,-17-82-305-15,3-5-104 0,-3-6-96 0,0-8 40 0,0-8-48 16,-2-9 8-16,0-2 728 16,0 0 952-1,0-11-504-15,0-12-880 16,0-4-135-16,10-4-105 0,0-1-64 31,9 0-112-31,2 2-353 0,20-10-583 0,-5 7-1208 16,-5 6-3650-16</inkml:trace>
  <inkml:trace contextRef="#ctx0" brushRef="#br0" timeOffset="77561.4362">14973 15866 10594 0,'0'0'4017'0,"0"0"-2289"0,0 0-688 15,0 0-488 1,0 0-336-16,0 0-168 0,-35 113-48 0,35-84-8 16,2-7-64-1,18-10 72 1,3-10 8-16,6-2 48 31,-1-14 168-31,1-18 121 0,-4-6-33 0,-7-6 8 0,-9 4-72 0,-9 1-168 16,0 10-80-16,0 7-648 15,-11 12-849 1,9 10-1519-16,2 0-3018 15,0 10 697-15</inkml:trace>
  <inkml:trace contextRef="#ctx0" brushRef="#br0" timeOffset="77862.4535">15250 15846 1768 0,'0'0'2448'0,"0"0"-23"0,0 0 271 16,0 0-719-1,0 0-289-15,69 64-343 32,-64-44-305-1,-3 2-344-31,-2-4-104 0,0-4-272 0,0-6-152 0,0-4-160 0,0-4 8 15,0 0 32-15,2 0 136 0,0-17 584 16,0-12-472-16,1-7-296 16,1-8-520-16,0-3-568 0,4 1-952 15,9-10-1865-15,1 10-704 31,-1 8-136-31,-1 10 4745 0,-11 23 64 0,-3 0 2784 0,-2 4 193 0,0-2-160 16,0 3-681 0,0 0-695-1,2 0-585-15,-2 0-600 0,2 11-72 16,0 8 32-16,1 1-280 31,-1 10-704-31,0-6-3153 0,1-4-4593 0</inkml:trace>
  <inkml:trace contextRef="#ctx0" brushRef="#br0" timeOffset="78291.478">15526 15822 9498 0,'0'0'3144'0,"0"0"-2424"15,0 0-288-15,0 0 697 16,0 0-673 0,0 0-280-16,33 109-176 0,-27-90 0 15,0-11-1304-15,-2-4-1281 16,1-4-4288-16</inkml:trace>
  <inkml:trace contextRef="#ctx0" brushRef="#br0" timeOffset="78487.4892">15593 15547 11002 0,'0'0'4017'0,"0"0"-3521"0,0 0-496 0,0 0-120 0,0 0 120 0,60 109-1352 0,-41-67-4066 0</inkml:trace>
  <inkml:trace contextRef="#ctx0" brushRef="#br0" timeOffset="79096.524">15876 15685 7937 0,'0'0'2681'16,"0"0"-1201"-16,0 0 216 15,0 0-479-15,-69 38-561 0,60-5-384 0,5 7 8 32,4-5-128-32,0 0-128 0,0-8 32 0,8-6-48 0,6-9-8 15,-1-7 0 1,1-5-136-16,-3 0 0 0,2-17 128 0,-4-7 8 15,-2-8 8-15,-3-3 72 16,-4 3-80-16,0 2 8 0,0 6 8 16,0 8 56-1,-2 10 560 1,0 6 488-16,0 6-704 0,2 22-400 15,0 13 40-15,0 9-56 16,10 6 8-16,4 4 0 0,-1-2 0 16,-2-1-8-16,-1-1 0 15,-6-4-136-15,-4-8 40 16,0-6 88-1,0-10 8-15,-10-12 0 16,-5-6 0-16,-5-10 0 16,-2 0 64-16,0-6-56 0,-1-14 80 15,4-7-88-15,5-2 80 0,7-6-64 16,7-5-16-1,0-1-208 17,21-9-344-32,10-3-256 0,7-5-136 0,6-5-32 0,3 0-281 15,-1 1 97-15,-1 5 504 0,-10 11 296 16,-5 12 360-16,-11 14 664 15,-7 10 688-15,-5 10-511 0,-3 0-393 16,0 8 528 0,-2 12-232-1,1 5-104-15,-3 2-312 0,0-2-208 16,0 2-120-1,0-5-88-15,-9-4-840 0,-2-5-1064 0,-1-8-3145 0</inkml:trace>
  <inkml:trace contextRef="#ctx0" brushRef="#br0" timeOffset="79449.5442">16199 15562 4304 0,'0'0'5009'16,"0"0"-3872"-16,0 0 239 15,0 0 80 1,25 103-183-16,-25-69-577 0,2-2-416 0,-2-2-144 16,0-8-88-16,2-6-48 15,0-3 8-15,-1-9-8 0,2-4 0 16,2 0-104-1,2-17-184 1,4-9-104 0,0-4-384-16,3 0-57 0,-1 2 9 0,3 9 136 0,-1 12 392 15,1 7 184 1,-1 0 112-16,1 3 136 0,-1 14-64 0,3 2-72 15,0-6 0 1,11-9-360 0,-2-3-1729-16,-1-1-3792 31</inkml:trace>
  <inkml:trace contextRef="#ctx0" brushRef="#br0" timeOffset="80086.5807">16589 15585 3184 0,'0'0'1208'0,"0"0"-383"0,0 0 303 0,0 0-384 0,0 0-328 32,0 0-200-32,0 0 64 15,0 0 40-15,0 0-176 16,-45 6 48-16,45-4-96 0,0-2-88 47,0 0 40-47,0 2-32 0,-2-2 56 0,2 0-64 0,0 3-8 0,0 0 0 0,0 0-48 15,0-1-120 1,0 1 72-16,0-1 88 15,0-1-56-15,0-1 64 16,0 3 184-16,0-3 104 31,0 0-128-31,0 1-160 0,0-1-312 16,0 5-728-1,0 1 592-15,0 4-696 0,2 1-529 16,6-3 969-16,-2 5 656 16,1-5 48-16,-3-2 208 0,-2-4 761 31,0-2 855-31,-2 0 736 0,0-2-767 0,0-12-905 0,0 0-336 15,0 0-192 1,-8 2-184-16,-5 8 16 0,-1 4-112 16,0 0-80-16,3 6-8 0,2 12-8 15,5 2-72-15,4 2 72 0,0-2 8 47,0-4 8-47,4-4 0 0,9-5-48 0,1-7-64 16,3 0-344-16,4-9-320 0,1-9-912 15,-4 1-577-15,-2 0 817 16,-5 7 1232-16,-7 4 216 0,-1 6 736 31,-3 0 96-15,0 0-80-16,0 2-160 0,0 2-287 15,0-2-113-15,0-2-192 0,0 0-985 0,4 0-2111 16</inkml:trace>
  <inkml:trace contextRef="#ctx0" brushRef="#br0" timeOffset="80350.5958">16712 15373 7257 0,'0'0'3985'16,"0"0"-3305"-16,0 0-488 16,0 0 344-16,0 0 128 15,6 111-272 16,-6-58-168-31,5 3 233 0,-1-6-1 0,6-6-128 0,0-8 24 0,5-7 80 16,1-9-24-16,3-9-64 0,2-3 64 31,2-6-48-31,4-2-360 16,8 0-48-16,-6-2-1344 15,-4-6-3505 1</inkml:trace>
  <inkml:trace contextRef="#ctx0" brushRef="#br0" timeOffset="81393.6554">17699 15466 10218 0,'0'0'3120'0,"0"0"-1447"16,0 0 7-16,0 0-552 0,0 0-400 16,-125 43-375-16,105-11-137 0,7 0-8 15,5 0-136-15,8-6-56 16,0-5-16-16,10-8-216 31,11-7-465-31,6-6-231 0,7 0-120 0,-3-17-168 31,0-6-217-31,-4 4 161 0,-7 8 848 0,-7 11 208 0,-3 0 200 16,-4 14 872-16,1 8 168 15,1 2-351 1,6-4-297 0,1-5-232-16,4-7-40 15,1-8 40 16,-1 0 216-31,0-6-24 0,-9-15-48 0,-3-2 24 0,-7-2-8 0,0 2-144 16,0 4-176-16,-7 5-176 16,-1 6-1408-16,1 5-2873 15</inkml:trace>
  <inkml:trace contextRef="#ctx0" brushRef="#br0" timeOffset="82147.6986">18057 15502 9273 0,'0'0'4313'16,"0"0"-2256"-16,0 0-345 15,0 0-744-15,0 0-608 0,0 0-279 16,-65 71-81-16,61-35 0 31,4 0 0-31,0-6 0 16,0-6-8-16,4-7-8 0,6-6-65 15,1-5-71-15,0-6-144 16,2 0 0-16,3-12 104 0,2-16 24 0,-1-9-368 16,1-7-112-1,-7-3-128 1,-1-9-288-16,-6-2-305 15,-2 0 577-15,-2-2 560 0,0 7 232 16,0 9 72-16,-2 10 656 16,-4 11 360-16,-2 10 273 0,4 7-97 15,2 6-312-15,-1 0-536 0,1 12-416 47,2 18 0-47,0 11 0 0,0 10 0 0,0 3 8 0,9 2 40 16,1-3-40-1,2-5 32-15,5-8-32 0,0-6-8 0,3-9 0 16,5-11-328-16,1-7-144 31,5-7-560-15,3 0-128-16,2-7 384 0,-3-6 279 0,-4-1 321 15,-7 4 128-15,-6 2 40 0,-5 1 8 16,-9 2 152-16,-2 2 825 15,0-6 63-15,0-1-376 32,0-2-240-17,-5-4-184-15,-8 0-160 0,0-2 24 0,0 3-56 16,0 1 16-16,1 7 64 15,5 3 352-15,1 4-24 0,0 0-103 16,-2 6-177-16,2 13-176 16,-1 6 0-1,3 4-8 16,2 4 0-31,2-1 8 0,0 2-8 0,0-4 0 0,2 0 0 0,6-1 8 16,3-8-8-16,3 0-8 0,1-6-64 16,1-7 72-1,7-4-161-15,12-4-383 16,-1-12-592-16,-3-6-3241 31</inkml:trace>
  <inkml:trace contextRef="#ctx0" brushRef="#br0" timeOffset="84775.8489">19791 15233 7537 0,'0'0'4705'0,"0"0"-2977"0,0 0 369 15,0 0-561-15,0 0-448 0,-28 0-647 16,9 0-289-16,-6 10-104 16,-1 13-40-16,-3 1-8 0,4 2 8 15,7 1 48 1,7-6-48-1,7 1 0-15,4-4-8 0,0-1 0 16,11-1-8-16,7-2 0 16,4 0 0-16,2-5 8 0,1 1 8 15,0 1 0-15,-4-4-8 16,0 2 0-16,-5 1 0 31,-5-4 0-31,-3 2 8 0,2-2-8 16,-6 0 0-16,1-2 0 15,-1 3 8-15,-4-4-8 0,0 2 0 31,0 2 8-31,0 1 48 16,-9 0 48 0,-7-2 16-16,-1 3 64 0,-4-7 24 0,3 3-64 0,5-5-72 15,2 0-72-15,6-6-440 16,5-10-1321-16,0-5-5104 15</inkml:trace>
  <inkml:trace contextRef="#ctx0" brushRef="#br0" timeOffset="85169.8714">20036 15462 8673 0,'0'0'1497'15,"0"0"231"1,0 0 425-16,0 0-521 0,0 0-528 15,0 0-528-15,118-35-232 0,-98 19-168 16,-6-1-96-16,-8 0 24 0,-6-2-8 47,0 1-8-47,-5 1-80 15,-15 2-8 1,-2 5-112-16,-2 3-72 0,-3 7 96 0,3 0 32 16,-3 13-8-16,4 7 64 15,2 4 8-15,5 2 0 0,3 1 0 16,5-1 40-16,6-2-48 15,2 2 72-15,0-2 80 0,0 2-32 16,2-2 88 0,8 0-40-16,-2-1-72 0,5-6-88 0,1-3 8 15,6-6-16-15,18-8-720 16,-4 0-1288-16,-3-12-4097 0</inkml:trace>
  <inkml:trace contextRef="#ctx0" brushRef="#br0" timeOffset="85555.8935">20468 15462 6145 0,'0'0'1888'16,"0"0"-151"-16,0 0-241 0,0 0-240 15,0 0-464-15,0 0-424 16,115-72-136-16,-101 50-160 31,-7 2 9-31,-7 1-9 0,0-2 80 16,-4 3-96-16,-15 1-48 15,-4-2-8-15,-6 2 0 0,0 4 48 16,-3 3 336-16,3 6 392 15,0 4-16 17,0 0-200-32,0 23-320 0,2 8-104 0,3 9 56 15,6 6 56-15,9 1-24 16,7 0 16-16,2-4-8 0,0-3-88 15,16-8-88-15,6-8-8 16,2-6 0-16,5-8 73 31,2-9 7-31,3-1-32 0,0-1-96 0,-1-17-296 16,-4-10-1145-16,-9 2-2824 0,-9 3-4249 15</inkml:trace>
  <inkml:trace contextRef="#ctx0" brushRef="#br0" timeOffset="86148.9274">18813 15505 7561 0,'0'0'2793'0,"0"0"7"0,0 0-479 0,0 0-649 0,116-18-520 16,-79 11-399 0,3 4-177-16,3-3-136 15,-1 0-200-15,-2 2-192 16,-5 0-48-16,-6-1-144 0,-4 1-648 15,-4 3-937 1,-11-2-895-16,-5 2-1361 0,-5-4 56 0,0 4 1312 16</inkml:trace>
  <inkml:trace contextRef="#ctx0" brushRef="#br0" timeOffset="86427.9434">19162 15290 4064 0,'0'0'4025'0,"0"0"-1544"0,0 0 127 16,0 0-391-16,0 0-1105 15,0 0-992-15,0 0-64 16,10 16 232-16,19 7 16 0,4-2-88 16,3 2-8-16,-3-2 184 15,0-3-168 1,-4 0-80-16,-6-4 32 0,-8-1-7 15,-9-5-33-15,-6 1 24 16,0 1 72-16,-17 8 160 16,-16 4-392-16,-21 15-416 0,5-5-2433 15,7-9-9506-15</inkml:trace>
  <inkml:trace contextRef="#ctx0" brushRef="#br0" timeOffset="87249.9904">20918 15279 4672 0,'0'0'9891'16,"0"0"-8483"0,0 0-968-16,0 0 520 15,0 0-192-15,138-11-192 16,-98 11-375-16,-2 0-113 0,1 0-88 0,-8 0 16 15,-2 0-16 17,-8 2-409-32,0-2-879 0,-6 0-1504 0,-6-2-3082 15</inkml:trace>
  <inkml:trace contextRef="#ctx0" brushRef="#br0" timeOffset="87533.0066">21188 14979 10594 0,'0'0'3873'15,"0"0"-2281"-15,0 0-800 0,0 0-248 16,0 0 496-16,0 0-479 16,114 62-233-16,-68-44 16 0,-1 0-88 31,-3 1-104-31,-4-3-104 15,-7-2-48-15,-9-3 0 32,-8 1 0-32,-7 3 0 0,-7 0 0 0,0 2 0 15,-25 7-16-15,-8 4-424 16,-21 11-817-16,10-5-1919 31,5-11-5994-31</inkml:trace>
  <inkml:trace contextRef="#ctx0" brushRef="#br0" timeOffset="87828.0235">21838 14815 6489 0,'0'0'6961'0,"0"0"-6208"0,0 0-529 0,0 0 880 16,0 139-392-16,0-85-416 15,0 4-136-15,0-2-144 32,0-4 64-32,0-3-56 0,2-4 32 15,3-5-56-15,-2-5 8 16,-3-10-8-1,0-10-328-15,0-10-1616 0,0-5-4714 0</inkml:trace>
  <inkml:trace contextRef="#ctx0" brushRef="#br0" timeOffset="88227.0463">22079 14858 11162 0,'0'0'2056'0,"0"0"-1552"16,0 0 537-16,-54 101 23 31,33-69-656-31,0 0-272 0,5-3-128 16,1-9 8-16,4-5 0 15,0-5-8-15,4-3 40 0,3-3-40 16,2-3 440-16,2 2 208 0,0-3-64 16,0 1-256-16,0 2-208 15,0 1-120 1,10 3-8-1,9 6 48-15,2-1 25 0,6 4-17 16,0 0-48-16,-2 0-8 16,1-2-217-16,-1 1-903 0,4-8-1088 15,-5-2-2377-15,-6-5-3081 0</inkml:trace>
  <inkml:trace contextRef="#ctx0" brushRef="#br0" timeOffset="88366.0542">22206 15143 8185 0,'0'0'2793'0,"0"0"-1785"15,0 0 88-15,0 0-440 16,0 0-63 0,0 0-297-1,0 0-168-15,-7 63-48 0,3-46-80 0,0-3 0 16,-7 3-176-16,8-5-1233 0,-4-4-3696 0</inkml:trace>
  <inkml:trace contextRef="#ctx0" brushRef="#br0" timeOffset="88542.0643">22141 14895 10098 0,'0'0'2856'0,"0"0"-2368"0,0 0-488 0,0 0 0 0,0 0-8 0,0 0-280 0,42 91-1656 16,-30-72-3385-16</inkml:trace>
  <inkml:trace contextRef="#ctx0" brushRef="#br0" timeOffset="88825.0805">22141 14895 7769 0,'131'-79'1889'0,"-131"110"-961"31,0 13 944-15,0 8-159-16,0 7-529 0,0-3-576 0,0-5-56 0,5-4-272 0,2-10-208 0,0-4-24 15,1-9-48-15,1-6-192 0,7-16-1400 16,-3-2-1545-16,-1 0-3864 0</inkml:trace>
  <inkml:trace contextRef="#ctx0" brushRef="#br0" timeOffset="89048.0932">22442 14822 6433 0,'0'0'4073'16,"0"0"-3721"-1,0 0-176-15,0 0 736 0,0 111 216 32,0-58-119-32,0-2 231 0,0-1-344 15,0-7-256-15,0-9-72 16,2-7-24-16,5-4-48 0,2-8-239 31,2-7-161-15,0-2 8-16,6-6-104 0,18 0 0 0,-4-6-897 15,-2-7-3960-15</inkml:trace>
  <inkml:trace contextRef="#ctx0" brushRef="#br0" timeOffset="91212.217">11643 16770 13178 0,'0'0'4129'16,"0"0"-3369"-1,0 0-63 1,0 0 15-16,0 0-592 0,0 0-120 0,18 36 0 16,-7-11 0-16,-1 5 112 15,0-7 256-15,-4-3 104 16,-1-4 16-16,-5 1-136 15,0-2-72 1,0 3-72-16,0 5-128 0,0-1-32 16,0 4-40-16,0-2-8 0,0-4-264 15,0-1-440-15,0-8-368 16,11-11-1017-16,9 0-2816 0,0 0-6713 15</inkml:trace>
  <inkml:trace contextRef="#ctx0" brushRef="#br0" timeOffset="91534.2354">11927 16581 11986 0,'0'0'4065'0,"0"0"-3409"16,0 0 448-16,0 0-103 0,0 0-497 15,0 0-320-15,0 0-80 16,-57 139-96-1,35-105 104 1,1-4-112 0,4-8 0-16,1-4 8 0,5-8 40 15,5-2-40-15,1-6 40 0,5 2-48 0,0-2-8 16,0 6-88-16,0 1 80 15,11 3-32 1,4 2 48-16,6-3-8 16,4 0 8-1,-4-2 0-15,4 1 8 0,0-4-8 0,-3 1-344 0,5-6-841 16,-3-1-1415-16,-6 0-3850 0</inkml:trace>
  <inkml:trace contextRef="#ctx0" brushRef="#br0" timeOffset="91807.2511">12089 16844 6729 0,'0'0'6049'0,"0"0"-4240"32,0 0-777-32,0 0-168 62,0 0-440-62,0 0-328 0,0 0-24 16,0 0-72-16,2 57 0 15,0-41 48-15,-2 0-48 0,0-5-624 16,0-3-1120-16,0-1-2097 15,0-7-2112 1</inkml:trace>
  <inkml:trace contextRef="#ctx0" brushRef="#br0" timeOffset="92023.2634">12052 16648 9498 0,'0'-2'4296'62,"0"-1"-3191"-62,0 3-25 0,0 0-440 16,7 0-416-16,11 5-176 15,2 9-48-15,5 10-568 16,-7-4-1312-16,-3-2-4178 0</inkml:trace>
  <inkml:trace contextRef="#ctx0" brushRef="#br0" timeOffset="92208.274">12052 16648 13506 0,'130'-64'913'0,"-130"64"-521"0,7 18-64 0,1 11 440 0,1 8-400 15,1 3-128-15,-4 0-40 16,0-2-72-16,-1-1-80 0,2-8-48 15,0-5-224-15,1-10-1344 0,3-7-1561 16,-1-7-4329-16</inkml:trace>
  <inkml:trace contextRef="#ctx0" brushRef="#br0" timeOffset="92410.2856">12391 16471 10018 0,'0'0'3832'0,"0"0"-2615"15,0 0-257-15,0 0-656 0,0 0 96 16,12 131-112-16,-6-77-128 15,3-2-96-15,0-6-64 0,4 4-704 16,0-14-1784 62,-3-8-3826-78</inkml:trace>
  <inkml:trace contextRef="#ctx0" brushRef="#br0" timeOffset="92700.3021">12521 16810 8793 0,'11'-2'2193'15,"16"-42"-745"1,-5 3-504-16,-7-3 2721 16,-8 1-3401-1,-7 43-96-15,-11 0-64 0,-2 4-32 0,3 16-72 0,2 4-16 16,3 4-32-16,5 0 48 0,0 0-8 15,5-6-440-15,13-6-704 16,1-5-801-16,6-10-215 16,8-1-1873-16,-4-18 1521 15,-6-1-2776 1</inkml:trace>
  <inkml:trace contextRef="#ctx0" brushRef="#br0" timeOffset="93109.3255">12754 16686 3800 0,'0'0'2257'0,"0"0"455"0,0 0 49 0,0 0-32 31,0 0-1161-31,0 0-656 16,0 0-416 46,0 0-448-62,-19 7-48 16,19 23 0-16,0-3-8 0,6-1 0 15,7-6 0-15,5-2-16 16,0-8-152 0,2-4-200-16,3-6-48 0,3 0-64 15,-2-18 192 1,3-10-112-16,-9-76-809 15,-15-7-47-15,-3-3-1824 0,-11 4 3568 16,-10 74 344-16,5 10 128 0,8 11 456 16,3 14-127-1,5 1-785 1,0 20-344-16,0 20-48 0,13 12 360 15,3 11-24-15,-1 1-160 16,-1 3-96-16,-1-3 16 0,-1-8-80 16,-3-9-72-16,1-7-48 15,4 1 0-15,-3-14-1624 16,1-7-4514 15</inkml:trace>
  <inkml:trace contextRef="#ctx0" brushRef="#br0" timeOffset="93955.3739">10872 17560 2192 0,'-3'2'696'0,"1"-2"-376"15,2 0 408-15,0 0 201 16,0 0 15-16,0 0 48 0,0 0 512 15,0 0 25-15,19 0-113 16,6 0-152-16,14 0 120 16,14-6-103-16,11-4-217 15,35-6-456-15,30-8-160 0,31-6-200 16,12 2-48-16,-11 0-88 0,-22 1-64 15,-18 6-40-15,1-8-8 0,5 3 48 16,1-1-48-16,-5-4 8 16,-21 8 0-16,-19 0 0 0,-19 8 104 15,-6 0-112-15,7-1-8 31,6-2 0-31,6 2 0 0,-7 0 0 16,-5 3-40-16,-7-2 48 16,-6-1 0-16,0-1-72 15,-5-1-24-15,-5 3-112 0,-2 3-80 0,-7 0 32 16,-4 6 56-16,-4 0 80 15,-5 3 72 17,-4 3 40-32,-4 0-80 15,-2 0 80-15,-3 0-184 16,-5 3-72-16,-2 3-408 0,-5 2-1697 15,-10-4-5952-15</inkml:trace>
  <inkml:trace contextRef="#ctx0" brushRef="#br0" timeOffset="96246.505">11908 17683 10506 0,'0'0'4225'15,"0"0"-3465"1,0 0-160-16,0 0 136 15,0 0-192 1,-22 104-312-16,10-46 40 0,-3 2 152 31,2-2-160-31,1-4-15 0,0-8-97 0,9-5-88 0,1-8-56 16,2-7-8-16,0-8-673 0,8-18-1511 31,11 0-2289-31,-2-14-2897 0</inkml:trace>
  <inkml:trace contextRef="#ctx0" brushRef="#br0" timeOffset="96427.5153">11925 17709 10042 0,'0'0'4433'0,"0"0"-3241"15,0 0-160-15,0 0-424 16,0 0-544-16,0 0-8 15,50 53 216 1,-23-10-80-16,-3 6-80 0,2-2-112 0,-3-3-40 31,-1-6-456-31,5-12-1128 0,-7-10-1321 16,-4-12-3400-16</inkml:trace>
  <inkml:trace contextRef="#ctx0" brushRef="#br0" timeOffset="96680.5298">12187 17466 4504 0,'0'0'7698'0,"0"0"-5233"0,0 0-1057 16,0 0-520-16,0 0-488 16,0 0-288-1,-23 140-104-15,17-70 0 16,1 6 16-16,-1-5-24 15,-1-7 0-15,6-12-288 0,-1-14-888 16,2-23-1081-16,0-14-2400 16,0-1-2368-16</inkml:trace>
  <inkml:trace contextRef="#ctx0" brushRef="#br0" timeOffset="96800.5367">12140 17600 4721 0,'0'0'5097'0,"0"0"-4273"0,0 0 208 16,40 124-320-16,-23-71-352 47,4 3-208-47,3 17-152 0,-4-10-856 0,-4-13-3929 0</inkml:trace>
  <inkml:trace contextRef="#ctx0" brushRef="#br0" timeOffset="97230.5613">12380 17761 9634 0,'0'0'2816'15,"0"0"-2112"-15,0 0-520 0,0 0 176 16,0 0-56 0,20 144-231-1,-9-101 135-15,0-6-16 16,3-5-128-16,-3-12-56 15,3-8 0-15,-1-12-8 110,-2 0-176-110,2-18 80 0,-2-20 88 46,3-12-72-30,-5-8-201-16,-5-4-127 0,-4 0 104 0,0 10 64 16,0 11 240-16,0 17 56 15,0 16 1057-15,0 8 263 16,0 11-904-16,0 18-368 0,16 33-96 15,6-9 0-15</inkml:trace>
  <inkml:trace contextRef="#ctx0" brushRef="#br0" timeOffset="97377.5697">12607 17679 408 0,'3'-5'11474'15,"14"-5"-9906"1,8-4-903-16,4 0 223 0,4-4-408 0,1 0-336 16,-5-2-144-16,0 0-496 0,-2-9-552 31,-8 8-1425-31,-7 3-3272 0</inkml:trace>
  <inkml:trace contextRef="#ctx0" brushRef="#br0" timeOffset="97505.577">12772 17431 3016 0,'0'0'2689'0,"0"0"95"0,0 0-455 15,0 0 103-15,0 0-975 16,0 0-1009-16,0 0-240 0,0 0 232 15,-37 148-208 1,37-93-104-16,0 1-40 0,0-4-88 0,8 5-1120 16,5-17-1785-16,1-17-3584 0</inkml:trace>
  <inkml:trace contextRef="#ctx0" brushRef="#br0" timeOffset="97977.604">12875 17567 8849 0,'0'0'2873'0,"0"0"-993"16,0 0-119-16,0 0-425 15,0 0-1016-15,0 0-240 0,0 0-80 16,-16 142-48-16,16-100 48 0,9-8-8 16,0-10-448-1,3-8-480 1,-2-12-632-16,-1-4-465 15,1-6 577-15,-4-18 47 0,-2-8-575 16,-1-2 136-16,-3-2 679 16,0 3 1169-16,0 7 264 0,0 8 1697 0,0 15 1048 31,0 3-929-16,0 6-1168-15,0 18-464 0,0 8 376 16,2 1-367-16,4-3-313 0,2-4-136 16,-2-7 8-16,-2-11-16 15,3-8-192-15,-3 0-921 0,3-12 625 31,0-15 304-15,0-5-280-16,-3-2 216 0,0 5 112 0,-2 6 136 16,-2 8 384-16,3 9 384 15,-3 6 24-15,2 0-360 0,3 0-352 16,1 14-72-16,1 7 105 31,2 1-113-15,0 6-721-16,-2-6-1479 0,-5-4-6146 0</inkml:trace>
  <inkml:trace contextRef="#ctx0" brushRef="#br0" timeOffset="98115.6119">13132 17516 9826 0,'0'0'1768'0,"0"0"-1360"0,0 0-280 15,0 0-128-15,121-8-104 0,-92 6-1840 16,-6 0-3433-16</inkml:trace>
  <inkml:trace contextRef="#ctx0" brushRef="#br0" timeOffset="98394.6278">13184 17386 8209 0,'0'0'3257'16,"-2"9"-2153"-16,2 20-632 0,0 5 649 15,0 6-377-15,0 4-472 16,0-2-264-16,12-2 80 0,-1-8-88 15,2-4-288-15,3-11-1257 16,-6-7-1455-16,1-9-3186 0</inkml:trace>
  <inkml:trace contextRef="#ctx0" brushRef="#br0" timeOffset="98593.6392">13342 17424 10450 0,'0'0'2192'0,"0"0"-335"0,0 0-441 0,0 0-760 15,0 0-560 1,0 0-96-1,-46 118-8-15,55-80-56 0,11-7-120 0,5-8-152 0,1-7 136 16,-4-4 88-16,-4-6-8 16,-5-1 40-16,-4-2 16 15,-4 0 56-15,-5 1 0 16,0 0 8-1,0 3 104 1,0 5 160-16,-14 6-264 0,-10 13-776 0,2-3-2441 16,4-7-5961-16</inkml:trace>
  <inkml:trace contextRef="#ctx0" brushRef="#br0" timeOffset="98900.6568">13572 17272 10058 0,'0'0'2880'0,"0"0"-2184"16,0 0-624-16,0 0-72 31,0 0 192-15,0 0 25-16,-39 126-209 0,39-93 8 0,0-4 88 15,13-5-96-15,2-4 136 0,3-4-144 16,0-2 56-16,-3 0-48 16,1-2 48-1,-5 1-48 16,-4-2-8-31,-5 5 48 0,-2 2 16 0,0 4 48 0,-13 6 16 0,-18 13-128 16,4-5-792-16,0-4-3897 16</inkml:trace>
  <inkml:trace contextRef="#ctx0" brushRef="#br0" timeOffset="99062.666">13746 17855 13690 0,'0'0'2905'0,"0"0"-2905"0,0 0-40 0,0 0-2184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3:25:48.0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15798 8211 10698 0,'0'0'4921'0,"0"0"-3409"16,0 0-136-16,0 0 465 16,0 0-177-16,0 0-576 15,0 5-503 1,0 1-321-16,-2 5-128 15,-7 7-56-15,-5 13 40 0,-3 3-48 16,-6 6 0-16,1 3-72 16,-3-4 72-16,-3 1-72 0,-8-1 0 15,-4-2 0 1,-10-4 8-1,-4-3 0-15,-9-4-8 0,-7-8 0 16,-7-10-48-16,-4-8-24 0,-6 0-24 31,-1-25-32-31,-1-15-80 0,6-15-112 0,8-12 176 16,9-5-73-1,16-4-55 1,14-2 56-16,11 1-16 0,14-1-8 0,11-4 40 16,3-2 96-16,32-4 32 15,23-1-24-15,31-5 80 31,43 8 8-31,37 14 8 0,7 23 0 16,-25 27 0-16,-40 20-8 16,-41 2 8-16,-10 13-8 0,5 15 8 15,-1 9 0-15,-3 13 8 16,-22 11-8-16,-18 3-48 15,-17 4 24 1,-4 5 24-16,-23 1 0 16,-14-1 0-16,-9-4 8 0,-2-5-8 15,-3-8 0-15,2-6-40 16,2-9 32-16,5-9-640 0,-7-11-912 15,11-6-2529-15,9-15-5689 32</inkml:trace>
  <inkml:trace contextRef="#ctx0" brushRef="#br0" timeOffset="1096.0627">18079 8554 7193 0,'0'0'5169'0,"0"0"-3521"32,0 0-343-32,0 0 175 0,0 0-392 0,0 0-336 15,-68-86-199 1,30 65-225-16,-9-4-40 15,-7-7-144-15,-5-7 104 0,-7-8-56 16,2-11-16-16,3-9-176 0,3-9 8 31,12-8 40-31,9-6-48 16,9-3 0-16,13 0 0 0,8-1-8 15,7 1 8-15,11 4 0 16,28 10-8-16,16 8 0 16,21 11-40-16,36 12-40 0,32 23 80 15,36 25 0 16,-17 21 8-31,-33 25-152 0,-46 4 56 0,-39 1-48 16,-1 8 8-16,-3 18 96 16,-6 9 40-16,-18 1 72 0,-9-1-64 15,-8-6 184-15,-10-2 24 16,-19-7 80-16,-11-4-72 0,-9-5 24 31,-6-6 32-15,-3-7-72-16,-4-8-96 0,4-9-56 15,4-8-56-15,4-9 0 0,11-9-8 0,7-4-400 16,-1-2-712-1,8-4-1321-15,6-9-4648 0</inkml:trace>
  <inkml:trace contextRef="#ctx0" brushRef="#br0" timeOffset="2088.1194">15721 9668 8705 0,'0'0'3161'32,"0"0"-1481"-32,-121 74 193 0,57-44-361 15,-11-2-344-15,-2-2-455 16,-5-8-233-16,0-8-72 0,7-7 152 15,2-3-136-15,6-8-88 16,2-21-184 0,5-15-40-1,2-14-40-15,3-29 8 0,8-25-80 16,11-25-48-16,18 9 0 15,16 25-16-15,2 34 64 0,20 17-8 0,18-9-32 16,15-7 32 0,16-9-8-16,31-4-56 31,37 5 72-31,28 17 0 0,19 26-8 0,-10 33-8 15,-36 22-32-15,-47 22 48 16,-26 2 8-16,-18 5-8 0,-3 10 0 16,-3 8 0-16,-3 2 16 15,-16-4 64 1,-9-7 16-1,-13 0 40-15,0-2-64 0,-6 4 136 0,-23 5-48 16,-14 5-64-16,-8 0-56 16,-10 2-32-16,0-6 48 0,3-10-56 15,8-12-216-15,10-9-448 31,8-14-432-15,2-14-577-16,7-7-2319 16,8-2-5242-16</inkml:trace>
  <inkml:trace contextRef="#ctx0" brushRef="#br0" timeOffset="3095.177">18523 9801 8849 0,'0'0'2169'0,"0"0"-1089"0,0 0 72 15,-149 0 281-15,100 3 111 31,-1-3-80-31,4 0-407 16,-4-4-361-16,4-14 104 0,-5-10-264 16,0-13-192-16,-7-10-224 0,-11-30-72 15,-1-29-40-15,7-26-8 0,18 9 0 16,24 26 0-16,21 36 0 31,5 19-8-31,26-4 8 16,20-4 0-16,32-9 0 0,36 9 0 15,41 8-8-15,16 12-16 0,6 20 8 16,-15 14 8-16,-20 0-88 15,-7 32 32-15,-24 6-32 32,-24 2 8-32,-23-5 24 0,-11 5 56 15,0 6 8-15,0 5-8 16,-5 12 0-16,-22-1 0 0,-19 1 0 15,-12 6 0-15,-25 4 8 16,-29 2 0-16,-17 4 72 31,-12-2 128-15,-4-6-32-16,1-6-24 15,3-13 48-15,12-14-48 0,11-10-136 0,9-14 64 0,9-12 72 16,5-2-144-16,4-11-240 0,9-36-728 16,8 3-1473-1,10-3-4448 1</inkml:trace>
  <inkml:trace contextRef="#ctx0" brushRef="#br0" timeOffset="4190.2396">16910 11262 8385 0,'0'0'2225'0,"0"0"-1089"15,-123 45 544-15,30-13-23 16,-32 7-337-1,-31 5-408-15,-4-4-160 16,26-13-71-16,36-19-233 16,39-8-104-16,10-3 64 0,-2-25 16 15,-2-16-80-15,2-21-152 0,8-33-24 16,17-32-168-16,15-32-8 31,11-2 8-31,18 12 0 0,28 25-176 16,14 18 56-16,7 19 8 15,-5 18-32-15,-4 18 40 16,7 8 104-16,28-13 0 0,40-4 16 0,33 2-16 31,11 19 0 0,-6 34-16-31,-16 12-112 0,-20 44-88 0,-27 11-56 0,-2 28 136 0,-15 16 32 16,-22-11 96-16,-7-2 0 15,-30-30 8-15,-10-8 56 0,-10 11-48 32,-2 5 56-32,-10 6 16 31,0-5 40-31,-28-8-32 0,-13-4 0 0,-10-7-40 0,-9-6 64 15,-8-4-56-15,-5-5-48 0,-2-2-8 16,-8-3-72-16,3-1-248 47,-2-4-280-47,-7-3-1057 31,17-5-2888-31,21-9-3937 0</inkml:trace>
  <inkml:trace contextRef="#ctx0" brushRef="#br0" timeOffset="5323.3044">20165 11615 6649 0,'0'0'2729'0,"0"0"-1145"16,-149 0 136-16,78 0-215 0,-8-15-105 16,0-2-440-16,-8-10-352 15,0-3-120-15,2-7 64 0,5-8-240 16,10-5-31-16,15-5-17 31,6-11-136-15,9-4-120-16,5-4-8 0,2-2 0 0,10-1 0 15,9 4 0-15,9 1 56 16,5-1-48-16,9 2 0 0,20-4 0 15,12 0 0-15,7-3 0 16,4-2 0 0,4-2 40 15,0 2-48-31,-6 6 0 0,2 12 24 0,-4 12 32 0,4 12-64 0,6 11 8 15,11 10-8-15,11 11 0 0,27 6-40 16,29 6-32 0,29 27-112-16,7 7 144 15,-14 5-72 16,-14-5 8-31,-21-3-49 0,-3 6 1 0,-19-1 160 0,-17-3 0 0,-22-2 0 16,-7 3 0-16,4 12 0 0,-3 8-8 31,-2 9 0-31,-23 1 0 16,-16 0 0 15,-15-2 8-31,-4-3 96 0,-27-3 72 0,-17-4-39 0,-11-2 87 0,-11-5-16 16,-7-2-24-16,-8-3 40 0,0 1-16 31,-2-6-64-31,3 1-24 15,3-3-8-15,8-3-96 0,5-5 0 16,9-4 0 15,8-5 0-31,9-6 40 0,8-4 16 0,8-6-64 0,5-2 0 0,7-4 72 31,1 0-72-31,-2-1-152 16,1-12-840-16,-3-5-3377 0</inkml:trace>
  <inkml:trace contextRef="#ctx0" brushRef="#br0" timeOffset="16243.9291">15461 6884 8433 0,'0'-4'2729'31,"0"2"-1257"-31,0 0 57 16,-2-2-41-16,0 4-400 0,0 0-296 15,2 0-376-15,0 0-232 0,0 0-72 16,0 6-24-16,0 13 104 15,0 6 145-15,0 9-113 16,0 9 0 0,0 7-24-16,-6 1-56 15,-1 4-48-15,0-5-48 16,0-6 48-16,5-8-96 0,0-8 8 15,2-5 8-15,0-6-16 16,0-4 8-16,0-5 16 16,0-4-24-16,0-4 0 0,0 0 24 31,0 0 48-31,0 0-72 15,0 0-296-15,-2 0-785 0,-1 0-2063 16,-1 0-7314-16</inkml:trace>
  <inkml:trace contextRef="#ctx0" brushRef="#br0" timeOffset="16622.9508">15199 7161 7297 0,'0'0'5337'0,"0"0"-3296"0,0 0-737 0,0 0-8 15,0 0-312 1,0 0-544-16,0 0 1 15,24 56-185-15,-2-22-8 0,3 1-128 16,-2 4-32-16,-6-3-80 16,-1 0 56-1,-3-1-48-15,1-7 32 0,-6-5-48 0,1-4 24 16,-2-10-24-16,-2-3 48 15,-3-6-40-15,2 0 248 16,3 0 440 0,3-13-96-16,4-8-304 15,6-5-248-15,5-2 0 0,4 1-48 31,22-16-544-31,-5 9-1104 0,-5 4-3777 0</inkml:trace>
  <inkml:trace contextRef="#ctx0" brushRef="#br0" timeOffset="17721.0136">19918 7142 8993 0,'0'0'4161'16,"0"0"-2312"-16,0 0 199 0,0 0-648 15,0 0-703-15,0 0-305 16,-112-7-120-16,81 27-264 16,2 9 8-16,4-2 64 0,8 0-72 15,10 2-8-15,7-5-96 0,0 2-56 16,13-2-72-1,10 1-112-15,2 1 168 16,-2-2 32-16,0-2 120 16,-5-3-56 15,-3-2 63-31,-5-3 18 0,-6-2-58 0,-4-2 98 15,0-3 7-15,-9 2 88 0,-9-2 8 16,-4-2-64-16,1-5-80 31,3 0-8-31,7 0-320 16,11-21-1257-1,0 0-2648-15,6-1-3360 0</inkml:trace>
  <inkml:trace contextRef="#ctx0" brushRef="#br0" timeOffset="18223.0423">20080 7279 9209 0,'0'0'4241'0,"0"0"-3272"32,0 0 815-32,0 0-128 0,0 0-751 0,0 0-513 15,0 0-144-15,-77 114-144 16,63-97-88-16,7-8 32 15,3-4-32-15,2-4-8 0,2-1-8 16,0 0 136-16,0-12-32 16,0-9-104-1,15-10-24-15,8-2 24 0,3-4 0 16,3 3 0-16,3 8-80 15,-5 8 80 1,-4 8 0-16,-2 10-56 0,-5 0-72 0,-5 16 128 31,-7 7 8-15,-4 7-8-1,0-3 0-15,-7 2 0 0,-9-5 72 0,1-2-64 0,1-8 0 16,3-5 40-16,5-7-40 16,2-2-8-16,4 0 152 0,0-7-104 31,0-16-40-31,0-5-8 31,19-8-72-31,6 0-88 0,6 0 0 0,0 8 152 0,-2 9-40 16,-4 17-72-16,-5 2 112 0,-9 7 0 15,-4 17-8-15,-5 3 16 31,-2 3 0-31,0-7 0 0,2-2-440 16,10-8-1193-16,5-6-735 31,24-7-609-31,-4 0-1872 0,-3-12-96 0</inkml:trace>
  <inkml:trace contextRef="#ctx0" brushRef="#br0" timeOffset="18553.0611">20555 7251 2536 0,'0'0'3913'0,"0"0"-1417"15,0 0 57-15,0 0-225 16,0 0-543 0,3-80-545-16,-20 80-512 31,0 3-288-31,-5 20-200 0,-1 8-80 0,1 2-64 0,6 1-48 0,8-5-48 31,3-6 24-31,5-4-80 16,0-6 8-16,3-4-408 0,14-9-216 15,8 0 0-15,4 0-112 16,0-16 32-1,-2-3 320-15,-4-3 296 0,-2 2 120 0,-9 4 16 32,-2 4 552-32,-5 8 304 0,-3 4-248 15,-2 0-208-15,0 7-32 16,0 14 40-16,-5 1-160 15,-1 2-160-15,0-2-88 32,6-4-240-32,0-1-576 0,12-8-64 15,22-9-1681-15,-7 0-1712 0,-1-3-2880 0</inkml:trace>
  <inkml:trace contextRef="#ctx0" brushRef="#br0" timeOffset="18743.072">20847 7092 6345 0,'0'0'3993'0,"0"0"-1569"16,0 0 521-16,0 0-1297 0,0 0-1224 15,0 0-104-15,0 0 48 16,-27 121-192-16,18-79-128 16,5-6-48-16,4-5 0 0,0-12-312 15,0-4-864 1,27-15-824-1,-1 0-1129-15,3-3-2328 0</inkml:trace>
  <inkml:trace contextRef="#ctx0" brushRef="#br0" timeOffset="18949.0838">21036 7053 5153 0,'0'0'4297'0,"0"0"-1817"31,0 0 321-31,0 0-753 16,0 0-616 15,0 0-863-31,0 0-473 0,0 0-32 0,-13 72 104 0,-3-9 80 16,-1 6 192-16,1-7 192 0,3-7-64 0,8-12-304 31,5-6 48-15,0-13-64-16,22-10-112 0,14-10-80 0,15-4-56 15,16-13-176-15,42-32-1160 16,-13 0-1769-16,-13 4-8617 0</inkml:trace>
  <inkml:trace contextRef="#ctx0" brushRef="#br0" timeOffset="19362.1074">21771 7134 9073 0,'0'0'3921'0,"0"0"-2360"0,0 0-1 31,0 0-232-31,0 0-512 15,-120 83-392-15,109-49-87 0,7-4-113 16,4-2-120-16,0-2-56 16,4-5-40-1,11-3 56-15,4-7-64 0,3-7-208 0,4-4-433 31,19-4-959-31,-7-15-1553 16,-5-4-4344-16</inkml:trace>
  <inkml:trace contextRef="#ctx0" brushRef="#br0" timeOffset="19725.1282">21990 6918 7761 0,'0'0'2593'0,"0"0"-1073"0,0 0 1025 16,0 0-721-16,-23 135-448 0,12-85-360 31,-4 0-311-31,-1-4-121 16,1-7-88-16,-1-3-80 15,5-13-152-15,-1-7-136 0,6-4 8 16,2-6-16-16,2-4 8 15,2-2 40-15,0 0 72 0,0-9-168 16,0-12-72 0,17-3-240-1,5-2-240-15,3 2 56 0,0 8 16 16,-4 10 64-16,-2 6 120 15,-3 0-56-15,-6 12 32 0,-1 5-168 16,-2 4-401-16,-2 0-727 16,10-2-1032-16,1-5-2250 31,-1-3 1850-31</inkml:trace>
  <inkml:trace contextRef="#ctx0" brushRef="#br0" timeOffset="21229.2142">22146 7251 6969 0,'0'0'2777'0,"0"0"-529"15,0 0-47 16,0 0-521-31,0 0-576 0,0 0-424 0,0 0-336 0,0 0-216 16,0 0 64-16,-107-2-64 16,89 34-64-16,7 0-16 0,5-9-32 0,6 0-8 31,0-7 0-31,0-6-8 15,4-3-272 17,13-7-352-32,8 0-320 0,2-7-680 0,2-9-929 0,-2-4-303 0,-3 0 1143 15,-6 2 1713-15,-7-2 192 0,-2 4 1457 31,-2 4 295-31,-3 2 16 16,-4 4-183-16,2 4-449 31,-2 2-704-31,0 0-456 0,0 4-96 0,0 6 64 0,0 3 40 0,0-2 40 16,0 1-88-16,-2-2-56 31,0-4-24-31,0 0-48 16,2-1-456-16,0-5-600 0,0 0-328 15,0 0-361 1,0 0-655-1,0-15-177-15,10-3 1121 0,6-6 264 16,-1-3 488-16,2 0 704 0,-2 4 208 16,-2 6 1040-16,-2 5 640 15,-4 8 233-15,-2 4-649 0,-2 0-384 16,-3 12-263-1,0 7-1-15,0 4 16 16,0 1-184-16,0-2-232 0,0-3-200 0,0-4-152 16,0-3-72-1,0-4-136-15,6 0-720 16,11-6-560-16,6-2-513 0,3 0-223 15,1 0 840-15,2-8 447 32,-4-8-247-32,-3-4 800 0,-4-4 312 15,-3-2 72-15,-3-2 448 16,-6 2 136-16,-2 4 489 15,-1 8-121-15,-3 8 40 0,0 6-144 16,-11 0-488-16,-7 24 48 16,-4 7 313 15,-1 4-33-31,3-1-56 0,5-4-120 0,5-6-240 15,6-3-248-15,4-10-88 0,0-3 40 16,0-3-40-16,12-5-8 16,5 0 0-16,3-9-152 15,3-10-120-15,1-4 72 0,-2-6 40 31,1-7-8-31,-6 1 80 16,1 1 88-16,-5 3 0 0,-3 8 0 16,-6 10 8-16,-2 10 328 0,-2 3-80 15,0 0-176-15,0 20-72 16,-2 10 64-16,-12 7 56 0,1 4-48 15,-3 3 48 17,1 3-56-32,-1-4-64 0,3 4 0 0,0 1 240 0,-1-2-72 15,4 0-112 1,-2 0 112-16,3-2-24 0,3 0 16 15,-1-4 136-15,0-4-208 16,2-6-48 0,-1-3-24-1,2-9-24-15,-1-6 40 0,1-6-40 0,-3-5 0 16,0-1 48-16,-2 0-32 15,-1-15-8-15,0-10 57 0,1-4-65 16,5-5-89-16,4-2 9 31,0 5 64-15,0 0 0-16,7-2 16 0,13 3 0 0,7-2 0 15,6-3 0-15,9 2 0 16,5-1-144-16,1-1-328 0,2 6-392 16,-3 0-144-16,-4 6 104 31,-10 6 168-31,-4 5 408 31,-10 2 215-31,-3 4 113 0,-7 1 8 0,0 4 305 0,-4-1 39 16,-3 2-176-16,0 0-80 0,3 0-96 15,-1 0 8 1,2 0 8-16,1-2-8 15,2 0 8-15,0-2 32 32,0-4-40-32,-4-2 48 15,4-2 24-15,-5-2-64 0,-4 0 64 0,0-4 72 0,0 3 176 16,0-2 48-16,-9 3-24 15,-7 3-80-15,1 5 16 16,-5 6 224-16,1 0 16 0,0 13-88 16,-1 12-127-1,-1 6 119 1,8 2-24-16,3 1 152 0,4-3-112 15,6-1-80-15,0-4-8 16,0-4-40-16,18-4-128 0,7-6-104 16,9-7 8-16,7-5-96 15,31-13-432-15,-7-11-1280 31,-12-3-4554-31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3:26:30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5411 12022 3776 0,'0'0'6666'16,"0"0"-5490"-16,0 0-632 15,0 0 424 1,0 0 177-16,0 0 143 0,-60 72-272 15,49-64 32 1,1-2-112-16,0-2 17 0,-4-2-137 16,-1-2-88-16,-4 0-288 0,4 0-104 15,-3 0-64 1,1-2-200-16,-2-7 32 31,2 0-40-15,-3-5-64-16,2 0 48 0,-1 0 48 0,4-2-48 15,2-1 0-15,2 4-32 16,2-2 40-16,1 3-40 0,5 1 32 15,-1-4-40-15,2-3-8 16,-1-2-8-16,0-4 0 0,3-1 8 16,-2 0 8-16,2-1-8 31,-2 0-8-31,2 1 8 0,0 0 0 0,0 5-56 0,0 4 56 15,0 4 0-15,0-1 8 32,0 4-8-32,0-2 72 0,0 0 16 15,0-5 128-15,0-3-32 16,4 0-24 15,4-6 57-31,-4 1-17 0,-1 2-88 0,3 1-16 16,-2 7 0-16,3-1 0 0,-2 3-96 15,1 2 80-15,3 0-72 16,0 0-8-16,1 0-48 0,2 0 48 15,1-3 0-15,-1 5 8 0,1-5 8 32,-1 3-8-32,0 1 0 15,2 3-8-15,1 2 0 16,2 1 0-16,0-1 8 0,3 0-16 15,0 0 8-15,-2 0 0 16,2-1 40-16,-5 1-40 0,4 1-40 0,-4 1 40 47,-1-3-8-47,0 5 8 0,-1 0 0 0,-1 0-8 15,-1 0 8-15,1 0-8 0,-3 0 0 16,1 0-8-16,0 5 16 16,-3 0-16-16,1 2 16 0,1-1-8 31,-2 2 8-16,2-1 8-15,-3 3-8 0,3 3 8 0,-2-3 0 16,2 0 0-16,-3 0 8 16,-1-2-8-16,-1 2 8 0,1-2-16 15,-2 0 0-15,-1 1 8 31,2-1-8-15,-2 5 0-16,3-1 16 0,-1 1-8 0,-2-1-8 16,0 5 0-16,0-1 0 0,1 3-16 15,-3-4 16-15,3 4-8 0,-3-2 8 16,0 0 8-1,0-1-8 1,0-2 0 15,0-3 0-31,0 3 0 0,0-1 0 0,0 1 0 0,0 2 8 0,0 2 8 16,0-2-16-16,0 2 8 0,-6-2-8 15,2-2 80-15,2-1-80 16,-1-2-56 0,2-1 56 15,-2 2 0-31,1 0 0 0,0 0 0 0,0 0 0 0,-2 2 0 0,-1 1 0 15,0-2 0-15,1 1 8 0,-1-2-8 32,1 1 24-32,0-6-24 15,2 1 8-15,-3-1 48 47,3-2-56-47,-1 1 0 0,-1-2 0 0,-1 4 48 0,1-2 0 0,-2 2-40 0,-3 2 64 0,1-2-72 31,0 1-8-31,-2-1 8 16,5-2 0-16,-3-2 0 0,4-3 0 15,2 2 8 1,2-3 0-16,-2 1 40 0,2-1 32 0,0 0-80 16,-3 0 0-16,1 0 0 15,0 0 0 1,0 0 48-16,-5 0-48 15,2 0-144-15,-3 0-352 0,1 0-881 16,1-5-943-16,4-4-3393 31</inkml:trace>
  <inkml:trace contextRef="#ctx0" brushRef="#br0" timeOffset="2876.1645">17188 12036 744 0,'0'0'7841'16,"0"0"-5608"-16,0 0-537 0,0 0 193 15,0 0-449-15,0 0-544 31,0 0-264-31,-2 0-144 16,-2 0-40 0,-1 0-7-16,-1 0-97 0,-6 1 24 0,-1 2 56 15,-5-2 144-15,-1 4-88 0,-2-4-120 16,-4 4-136-16,3-4 16 31,0 2-40-31,0-3-40 16,0 0-152-16,2 0 144 15,-3 0-64-15,-1 0-24 0,-1 0-56 16,-2 0 64-16,-1 0-64 0,-1 0 80 15,2 0 32 1,0 0-40-16,2-6 40 16,3 0 16-16,0-1-56 15,0-2 48-15,1-4-64 0,4-1-56 31,-1-1 0-31,3-2-8 0,1-2 8 0,1-2 0 0,-1 0 0 16,1 0 0 0,1-1 41-1,4 2-41-15,-1-3 8 16,0 2-16-16,0-2-8 0,2 2 8 15,0-2-8 17,1 4 8-32,2-2 0 0,-1 3 0 0,0 0-8 0,3 3 8 15,2-3 0-15,0 0 16 16,0-2-16-16,0-3-8 15,0 3-97-15,7 0 105 0,5-3 24 16,-2 5-24 15,4-3-72-31,1 2 24 0,1 0 40 0,4-2-8 16,2 4 8-16,3-5 8 15,2 2-8-15,2-2 0 0,-1 1 8 16,1 2-8-16,-2 2 8 31,-2 3-16-15,-5 5 16-16,-1-1 0 15,0-1 0-15,1 4 0 0,-3-1 64 0,2-1-56 16,-2 1 0-16,1 2 40 0,-1 1-48 0,2 2 0 16,1 3 0-1,-2 0-8-15,2 0 8 0,0 4 0 0,-1 4 0 16,-3 2 8 15,2 2-8-15,-2-2 0-16,-3 3 0 0,3-2 8 0,-3 2 40 0,3 3-40 15,-3-2 8-15,1 3 41 0,-3-1 7 16,-3 4-56-1,2-3 40-15,-2-1-32 32,1 2-8-32,-3-2 40 0,-1 0-40 0,2 1 8 15,-5 0-8-15,1 1 0 0,-1 4 8 16,-2 0-8-16,0 4 56 15,0 1-16 17,0-2-48-17,-7 1 8-15,0-1 0 0,2-3-8 16,1-4 8-16,-1-2 40 0,4-2-48 15,-1 2-8-15,-3 2 0 16,1 2 8-16,-1 2-8 0,-2 1 8 16,1 2 0-16,1-2 0 15,-1-4 0-15,2-1 0 31,-3-4 0-31,4-1 32 0,1-4 16 0,-5 1-32 16,3 1-16-16,0 0-8 0,-2 2 8 0,2-2 8 16,0 2-8-16,-1-4 8 15,3-1-80 1,0-2 128-16,0-2-64 31,0 0 8-31,0-1-80 16,0 3 72-16,-4 1 8 0,2 2 0 0,-3 1-96 0,1-2 40 15,2 1 48-15,-1-7-40 16,3 1 48-1,-1-3-8-15,-1 0-176 0,-1-3-457 16,1-10-1535 15,0-6-4273-31</inkml:trace>
  <inkml:trace contextRef="#ctx0" brushRef="#br0" timeOffset="4206.2406">18445 14197 9762 0,'0'0'4665'0,"0"0"-3289"0,0 0-560 16,0 0 248-16,0 0-96 15,0 0-431-15,78 2-257 31,-54-2 16-31,-4 0 0 0,-1-2-152 16,-12 1-144-16,3-2-8 16,-1 1-864-16,18-8-1161 0,-1 0-2992 15,6 3-3537-15</inkml:trace>
  <inkml:trace contextRef="#ctx0" brushRef="#br0" timeOffset="4675.2674">19149 14071 4793 0,'0'0'9450'0,"0"0"-7018"0,0 0-976 31,0 0 25-31,0 0-641 15,0 0-696 1,0 0-144-16,0 0-200 0,-23 51-264 0,26-38 336 16,13-3 112-16,-1-2 8 15,1-3 8 1,-3-2 72-16,1-3 128 0,-3 0 16 15,-3 0 104-15,2 0-224 32,-4 0-96-32,-1-9-256 0,-1 0-1609 0,0-1-6120 15</inkml:trace>
  <inkml:trace contextRef="#ctx0" brushRef="#br0" timeOffset="5118.2927">19450 14133 3200 0,'0'0'4153'0,"0"0"-2953"0,0 0-7 16,0 0 759-1,0 0 88-15,11 4-287 0,-2-2-193 0,0-2-192 16,2 0-271 0,2 0-129-1,1 0-200-15,-1 0-344 0,3 0-168 16,-1 0-72-16,-1 0-184 15,-3 0-200-15,3 0-872 0,-6 2-912 16,-1 2-3890-16</inkml:trace>
  <inkml:trace contextRef="#ctx0" brushRef="#br0" timeOffset="5578.319">19824 14147 6905 0,'0'0'2889'0,"0"0"-1913"16,0 0 1080-16,0 0-367 0,0 0-617 15,0 0-352 1,78-12-8 0,-58 8-104-16,1 0-144 0,-8 2-160 0,0-1-184 15,-4 3-56 16,0 0-64-31,-3 0-496 0,2 0-1344 0,-2 5-3025 0,-2-1-5425 0</inkml:trace>
  <inkml:trace contextRef="#ctx0" brushRef="#br0" timeOffset="6981.3993">20733 14183 6553 0,'0'0'3193'16,"0"0"-1113"-16,0 0-112 15,0 0-551-15,0 0-441 0,0 0-528 16,0 0-304-16,0 0-64 15,20-8-72-15,1 6 344 0,4 2-48 16,5 0 16 0,-1 0-24-1,0 0 88-15,-3 0-151 16,-1 0 7-16,-2 0-160 0,-2 0 64 15,2 2-24-15,-3-2-112 16,-5 0 8-16,1 0-8 0,-6 0 0 16,0 0 8-16,-5 0-16 15,-3 0 0 1,0 0-48-16,-2 2-152 15,0 6-633-15,0 0-2143 0,-4-2-3538 16</inkml:trace>
  <inkml:trace contextRef="#ctx0" brushRef="#br0" timeOffset="8756.5008">21418 14164 616 0,'0'0'2872'0,"0"0"-815"16,0 0-121-16,0 0-304 0,0 0-391 31,0 0-289-15,-6-3-56-16,4 3-80 0,2 0-72 0,0 0-159 15,0 0-33-15,0 0-264 32,0 0-112-32,0 0-112 15,0 0-56-15,0 0 56 0,0 0 32 0,0 0-16 16,0 0 168-16,2 0-72 15,4 0-24-15,-2 0 104 0,2 0 40 16,-1 0-40-16,-2 0 8 16,2 0-8-16,1 0-112 15,0 0-40-15,3 0 8 16,2 0-32-1,0 0 16-15,0 0-24 32,3 3 32-32,-3-2-48 0,0-1-40 0,-2 1 32 0,0-1-48 0,-3 3 48 15,-1-3-48-15,1 2 0 16,-3-2 48-1,6 0 56-15,0 0 9 16,-1 0 15-16,2 0-32 16,3 0-16-16,-3 0-8 15,4 0 24-15,-1 0-24 0,1 0 8 16,-3 0-80-16,0 0 0 0,-2 0 56 31,0 0-56-31,2 0 0 16,-2 0 0-16,0 0 88 0,0 0-8 15,3 0-80-15,0 0 144 16,-1 0-64-1,3 0-72-15,-3 0 88 0,1 0-96 0,-4 0 0 32,-1 0-8-32,-1 0 8 15,2 0 8-15,-4 0 0 0,3 0 0 0,-4 0 40 16,4 0-48-16,-2 0 0 47,2 0 80-47,-3 0-80 0,1 0-8 0,1 0 8 0,-4 0-8 15,3 0 8-15,-3 0 0 16,0 0 0-16,1 0 0 0,-3 0 72 15,0 0-64-15,2 0 0 0,-2 0 136 16,0 0 96-16,0 0 24 16,0 0-144-1,0 0 64-15,0 0-136 16,0 0 64-16,0 0-64 15,0 0-40-15,0 0-8 0,0 0 0 16,0 0-72-16,-9-5-784 16,-4 0-3537-16</inkml:trace>
  <inkml:trace contextRef="#ctx0" brushRef="#br0" timeOffset="14673.8393">19873 9615 10682 0,'0'0'4601'0,"0"0"-3097"16,0 0 416-16,0-6-207 0,0 6-625 16,0 9-696-16,0 10 96 15,0 7 360-15,0 4-175 0,-5 2-217 16,-3-3-248-1,-1-5-88-15,5-6-56 32,-1-10-64-32,2-6 48 0,3-2-40 0,0-5 0 0,0-18-8 15,8-15-360 1,11-10 64-1,8-7 0-15,4-1-56 0,5 4 199 0,-3 10 65 16,-4 12 80-16,-6 11 0 31,-3 16-88-31,-7 3 16 0,-2 6 16 0,-4 22 64 0,-7 10 64 31,0 8 48-31,0 4 24 16,-4 0-55-16,-8-6-17 0,4-5-64 16,1-13 56-16,5-8-56 15,2-12-8 1,0-6 8-1,0 0 56-15,9-21 64 0,8-12-72 16,10-10-48-16,2-7-8 16,4-2-128-16,-2 4-8 0,-2 8-73 15,-2 8 81-15,-4 10 88 16,-6 14-16-16,-3 8-56 31,-3 6 120-15,-7 22 24-16,-2 12 48 0,-2 4 24 0,0 0-40 15,0-1-16-15,0-10-40 0,8-11-168 16,7-7-336-16,5-14-368 0,5-1-16 15,4-13 64-15,2-13-40 0,0-3-225 32,-5 2 321-32,-3 0 448 15,-5 7 200-15,-5 4 120 16,-5 8 104-16,-2 6 288 0,-6 2 56 15,2 0-184 1,-2 8 88-16,0 8 313 16,0 0-153-16,0 2-256 31,2-3-144-31,0-7-112 0,3-1-64 0,1-5-224 0,2-2-136 15,4 0-17-15,2 0 105 0,4-10 8 16,-5-2-96-16,-2 2 320 16,-2 0 104-16,0 0 64 0,-3-4 256 31,4-2 96-16,0-2-216-15,4-4-144 0,1-3-40 0,4 0-16 16,-2 0-272-16,-3 6-264 16,-6 3-64-16,-3 6 136 0,-5 2 280 15,0 4 184-15,0 2-136 31,0 2-144-31,-5 0 200 16,-1 0 80 0,2 0 72-16,-4 0 40 0,4 0 0 0,0 0 136 15,-1 0 80-15,3 0 40 0,0 0 16 16,0 0-120-16,2 2-168 15,0 5 184 1,0 4 16-16,11-3 17 31,7 0 7-31,2-2 24 0,8-6-72 0,1 0-152 0,2 0-48 16,3-6-8-16,1-10 0 0,-3-2-64 15,-3 0-352 1,-9-1-136-16,-9 3-425 16,-6 1-327-16,-5-4-8 15,0-1-392 16,-5 0-249-31,-6 3 617 0,-2-2 1152 0,3 7 120 0,2 2 1712 0,1 7 505 0,5 0-465 32,-2 3-592-32,4 0-536 15,-2 11-312-15,-1 16 57 0,-2 8 295 16,1 5 240 15,-5 6-144-31,-3 2-80 16,2-2-216-16,1-4-248 0,5-6-144 0,4-6-72 15,0-7-224-15,0-8-576 16,17-9-632-16,12-6 88 0,7 0-369 31,6-12-575-15,0-8-433-16,-2 0 513 0,-3 1 751 0,-11 0 1041 15,-6-1 416-15,-9 0 1697 16,-6 0 999-16,-3 0-327 0,-2 0-465 15,0 3-568-15,0 4-295 0,0 3-201 16,0 3-144-16,0 7-184 16,-4 0-240-16,-9 9-272 31,1 12 0-31,-2 6 112 0,1 3-32 0,5 0 24 15,2-2-96-15,6-5-8 16,0-6 0-16,0-5-88 16,10-5-288-16,5-7-24 0,6 0-48 15,1-9-56-15,0-13 16 31,0-8-64-31,1-4 31 0,-4-2 113 16,-1 2 176-16,-7 4 232 16,-1 10 0-16,-8 5 568 0,-2 9 465 15,0 6 119-15,0 0-440 0,0 0-424 16,0 14-280-16,0 9 88 31,0 1-88-15,-2 0-8-16,2 0-80 0,0-6-520 0,0-4-304 15,0-6-40-15,0-7-225 16,11-1 113-16,2 0 368 0,5-17-184 15,-2-7 144-15,1-3 344 16,1 0 344-16,-5 4 40 31,-1 3 576-31,-5 8 312 0,-1 8 320 16,-4 4-160-16,-2 0-488 0,0 10 33 15,0 11 63-15,0 7-8 0,-6 4-216 16,-6 2-160-16,1-2-200 16,0-4-72-1,7-9-64 1,-1-4-376-16,5-7-352 15,0-8-256-15,0 0-329 0,0-8 153 0,0-15-504 16,9-8-425 0,2-1 481-16,-2 2 960 0,0 6 712 0,-2 5 1176 31,1 8 872 0,1 3-223-31,5 6-593 0,1-1-136 16,3 3-320-16,5 0-215 0,-2 0-281 0,9 0-96 0,1 0-104 0,2 0-8 15,6 0-72-15,-4 0 0 31,1-4-152-31,-6 3-248 32,-4-3-561-32,-9-2-559 0,-3-2-496 15,-8-5-841-15,-4-15-1736 0,-2 4 1776 0,0 0-111 0</inkml:trace>
  <inkml:trace contextRef="#ctx0" brushRef="#br0" timeOffset="14948.855">21898 9107 3696 0,'0'0'2673'16,"0"0"63"-1,0 0 305-15,0 0-416 0,0 0-785 16,-44-17-912-16,38 33-432 0,-4 8 8 15,1 6 1 1,3 4-41-16,0 4-32 16,-2 0 32-16,2 0 8 0,3 3-80 15,-1-3-96-15,4-1 152 31,0-6-96-31,0-5-184 0,0-6-48 16,9-6-32-16,3-4-16 0,3-6 48 16,3-4 0-16,1 0-16 15,4 0-104-15,4-5-96 0,6-18-992 16,-8 3-1272-1,-8 2-5922 1</inkml:trace>
  <inkml:trace contextRef="#ctx0" brushRef="#br0" timeOffset="25204.4416">16351 2390 6633 0,'0'0'4225'16,"0"0"-1969"-1,0 0-63-15,0 0-193 16,0 0-519 0,0-48-297-16,-3 46 88 15,1 2-336-15,0 0-136 0,0 0-327 16,0 0-409-16,0 14-64 0,-4 12-193 15,0 8 193-15,-3 10 0 16,-2 5 8-16,0-2 121 0,2 0-121 16,0-4-16-16,0-5 8 15,2-3 0 1,3-6 0-16,0-2 8 0,-1-6 16 0,3-3 24 31,0-4-88-31,2-5 40 0,0-3-545 16,0-2-423-16,0-1-536 15,0-3-240-15,7 0-2017 16,1-3-3089 15</inkml:trace>
  <inkml:trace contextRef="#ctx0" brushRef="#br0" timeOffset="25838.4778">16652 2288 9578 0,'0'0'3112'15,"0"0"-1303"-15,0 0-273 16,0 0-696-16,-19 31-504 16,11 0-128-1,-1 11 184-15,-3 7 112 0,2 5-47 0,-4 0 231 0,1-2 32 16,0-4 104-16,1-6-136 15,3-6-88-15,3-6-168 0,2-5-120 16,-2-8-128-16,4-4-96 16,2-5-40 15,0-7-40-31,0 1 41 0,0-2 15 0,0 0 32 15,0 0-96-15,0 0-313 0,2-24-847 0,12 4-2513 16,-1-2-6513 0</inkml:trace>
  <inkml:trace contextRef="#ctx0" brushRef="#br0" timeOffset="26318.5053">16986 2410 8705 0,'0'0'4537'16,"0"0"-3112"-16,0 0-217 0,0 0 0 16,0 0-352-16,0 0-232 0,0 0-175 15,0 0-137-15,0 0-160 16,-11 50-104-16,11-44-48 0,7 5-104 31,-7 4-849-31,0 1-1727 0,0-1-6642 0</inkml:trace>
  <inkml:trace contextRef="#ctx0" brushRef="#br0" timeOffset="26644.5239">16892 2645 7281 0,'0'0'3985'0,"0"0"-2249"16,0 0 1-16,0 0-457 0,0 0-576 15,5 12 144-15,3-6 40 31,1 2-151-31,3 3-1 16,-1-2-240-16,-1 1-128 0,2 0-80 0,-1-2-144 0,1 0-64 0,-2-2-80 16,1-6-992-16,-1 0-1649 0,-4 0-10297 15</inkml:trace>
  <inkml:trace contextRef="#ctx0" brushRef="#br0" timeOffset="29218.6712">17373 2202 9778 0,'0'0'4449'16,"0"0"-2633"-16,0 0-200 15,0 0-423-15,0 0-577 0,0 0-472 16,23 0-40-16,1 14 256 15,5 3 32-15,-2 4-104 0,-5-4-8 16,-4 4-72-16,-7-5-80 16,-2 0-16-1,-6-2-24-15,-3 0-80 16,0 3 288-16,-10 2 40 0,-14 6-96 15,-8-1-112 1,-3-1-128-16,-3-2-32 0,-2-6 32 16,7-3-168-16,4-3 80 15,6-5 8-15,10-2-8 16,8-1 80-16,3-1-48 15,2 0-160-15,0 0-200 0,0 0-40 16,0 3 8 0,13-3 296-1,7 1 136-15,1 2 8 16,3-2 8-16,1 4 0 0,0-1 0 15,-2 0 0-15,0 3 8 0,-5 4-8 16,-1-1-8-16,-3 2 8 16,-5 2 0-16,-5 0 0 15,-4 0 0 1,0 4 64-16,0 0 48 15,-8 2 32-15,-8 2 0 16,-2-4-48-16,0-2 24 0,1-4-24 16,1-4 56-16,3-2-16 15,-1-2-16-15,3-2-104 16,-1-2 64-1,2 0 64-15,3 0-144 0,3-16-656 16,2-4-1456-16,2-2-6658 16</inkml:trace>
  <inkml:trace contextRef="#ctx0" brushRef="#br0" timeOffset="30380.7376">17823 2402 8977 0,'0'0'4801'15,"0"0"-2616"1,0 0-377-16,0 0-455 0,0 0-441 0,0 0-592 16,0 0-192-1,0 0-112-15,-78 43 56 16,65-18-16-16,0 6 16 15,4 0 48-15,0 4-56 0,0-3 48 16,4 0-112-16,1-2 48 16,4-3-48-16,0-4 0 15,0-5 0-15,11-2-48 16,5-6-32-16,2-4 24 15,1-4-88-15,4-2 8 16,1-2 136-16,3-15 96 0,2-10-88 16,3-5 40-16,-6-4-32 31,0-5 40-31,-4 2-8 0,-3-3 0 15,-8 2 72-15,-5 1 0 47,-4 5 152-47,-2 6 144 0,0 6 240 16,-6 6-88-1,-7 4-175-15,-3 6-169 0,1 2-208 0,-1 2-16 16,1 2 8-16,1 0-8 16,5 0 0-16,1 0-216 15,3 0-289-15,3 0-247 0,2 0-432 16,-5 0-608-16,3 0-2041 15,-1 2-4825-15</inkml:trace>
  <inkml:trace contextRef="#ctx0" brushRef="#br0" timeOffset="31695.8129">13109 2219 11978 0,'0'0'5057'0,"0"0"-3377"0,0 0-767 0,0 0-33 15,-29 41-352-15,17-5-280 0,1 8-152 16,3 4-88-16,3 2 56 15,5-6-56-15,0-2 8 16,0-8-16-16,5-3 0 0,3-9-48 16,3-4-120-1,1-3-96-15,-1-8 72 0,-3-1-48 0,0-2-8 0,-2-2 104 16,-4 0 96-1,-2-2 40-15,0 0 8 16,0 2 232 0,0-2 216-16,0 2-128 0,0 0 40 0,-10 4-16 15,-9 2-280 16,-5 2-64-31,-10 0-272 0,-3 2-240 0,-18-12-320 0,10 0-881 16,6 0-3048-16</inkml:trace>
  <inkml:trace contextRef="#ctx0" brushRef="#br0" timeOffset="31886.8238">13171 2256 10426 0,'0'0'2928'15,"0"0"-623"-15,0 0-929 0,0 0-776 16,0 0-600-16,127 40-48 16,-110-15-1680-1,-3 2-3865-15</inkml:trace>
  <inkml:trace contextRef="#ctx0" brushRef="#br0" timeOffset="32558.8622">13276 2488 5873 0,'0'0'5281'16,"0"0"-3153"-16,0 0-327 16,0 0-177-16,-56 116-440 0,41-89-616 15,1-6-287 1,7-4-113-1,3-9-88-15,1-3-8 0,3-5 40 16,0 0 184-16,0-9 144 16,3-12-288-16,13-6-144 0,3-7-16 15,8 0-96-15,0 1-56 0,2 8 56 16,-4 7 40-1,-3 7-96 1,-6 10 112-16,-6 1-48 0,-2 4-32 16,-6 15 64-16,-2 6 64 15,0-1 72-15,0-1 24 16,-10-2-48-16,4-7-40 0,2-6 0 15,1-4 8-15,3-4 56 32,0 0 104-17,0 0-8-15,0-7-16 0,3-10-152 0,10-6-128 16,3 3-40-16,1-5-32 15,3 7 64-15,-1 5-16 0,-4 10 56 16,-1 3-24-16,-6 0-32 16,1 0 55 15,-1 14 89-31,0 0-8 0,0-3 16 15,3 2-16-15,3-6-280 16,3-7 40-16,6 0-488 16,6 0 24-16,4-20 424 15,1 3-32-15,-7 2 120 0,-7 5 160 16,-9 9 48 15,-9 1 0-31,-2 0 456 0,0 15 392 0,-9 8-24 0,-7 2-312 0,1-2-240 0,-2-3-167 16,5-3-105-16,3-4 0 0,2-7-521 31,3-6-863-31,2-2-992 15,-1-17-2834-15,3-2 201 32</inkml:trace>
  <inkml:trace contextRef="#ctx0" brushRef="#br0" timeOffset="32870.8801">13695 2307 5105 0,'0'0'2416'31,"0"0"-31"-31,0 0-449 0,0 0-488 16,0 0-327-16,0 0-49 16,0 0 0-1,56 51-112 1,-56-15-224-16,0-2-175 0,0 1-137 15,0-7-160-15,-2-6-112 16,-1-8-80-16,3-6-72 0,0-6 0 16,0-2-344-16,0 0-176 0,5-5 199 15,8-8 305 1,3-2-64-16,-5 2 8 0,-3 4 64 0,-3 5 8 15,-1 4-64 1,-1 0 56 0,0 0 8-16,1 10 0 0,-2 6 0 0,2 3-56 15,11 7-1184 1,1-4-2785-16,2-6-3704 31</inkml:trace>
  <inkml:trace contextRef="#ctx0" brushRef="#br0" timeOffset="33467.9142">13053 2812 8129 0,'0'0'4457'15,"0"0"-3873"-15,0 0 48 0,-2 121 633 0,-7-62-73 31,-2-1-408-15,0-10-288-16,0-8-104 0,4-9-96 0,0-13-152 31,5-9-64-31,0-7 8 16,2-2 113-16,-2 0 263 0,-1-14-56 15,3-7-336-15,0-8-72 16,0-3-128 15,0 1-88-31,13 6 88 0,10 5 112 0,2 10-80 0,4 10-80 0,-2 0 56 16,-4 18 88-16,-5 11 32 0,-9 2 0 15,-7 5 8-15,-2 0 128 32,0-1 80-32,-19-2-88 0,-4-3-72 15,-1-5-56 1,-3-5-376-16,0-16-633 0,7-4-1303 15,7 0-3729-15</inkml:trace>
  <inkml:trace contextRef="#ctx0" brushRef="#br0" timeOffset="34172.9546">13276 3058 3064 0,'0'0'4233'0,"0"0"-1816"0,0 0 247 0,0 0-535 16,0 0-361-1,0 0-752-15,0 0-376 16,14 93-368-16,-20-80 0 15,4-7-168-15,2-2-104 32,0-4 0-32,0 0-424 0,2-1-272 0,17-15 176 15,5-3 344-15,3 1 64 16,4 2-144-16,-2 4 144 15,0 0 112-15,0 2 8 16,-1 0-8-16,-3 0 8 0,-4 0-8 31,-6 2 0-31,-4-3 8 16,-4 4-8-16,-5-3 48 0,-2 0-40 15,0-1 72-15,0 5 96 16,-11 2-40-16,-3 4 88 0,-3 0-128 16,-6 17-96-16,1 12 0 15,0 2-8-15,4 5 0 31,7-3 0-31,6-6 8 0,5-4-72 16,0-8 24-16,14-11-512 16,11-4-312-1,4-1 8-15,4-22-1121 0,-2-7-943 16,-2-2 47-1,-5 1 1569 1,-6 4 1312-16,-9 3 184 0,-5 6 1200 16,-4 8 1473-16,0 4-393 0,0 6-399 0,-11 0-1033 0,-3 2-608 15,2 14-136-15,3 0-88 16,2 0-104-16,5-4-96 0,2-2 0 15,0-5-296-15,9-5-472 32,6 0-88-32,3 0-833 0,-2-11-47 15,-1-1 312 1,-2-1 831-16,-5 6 593 0,-4 1 393 0,-2 5 1183 15,-2 1 312-15,0 0-631 16,0 6-481-16,0 11 288 0,0 1-392 31,0 2-360-15,0 0-192-16,0-4-120 0,0-6-104 0,0-10-968 15,0 0-1953-15,7 0-3272 0</inkml:trace>
  <inkml:trace contextRef="#ctx0" brushRef="#br0" timeOffset="34374.9661">13811 2809 9073 0,'0'0'4697'16,"0"0"-2952"-16,0 0-777 0,0 0-328 16,0 0-88-16,-23 124-176 15,12-71-16-15,2-3 9 16,0 0-209-1,1-4-112-15,3-5-40 32,0-7 56-32,3-7-64 0,2-7-296 0,0-5-537 0,0-7-1343 0,0-7-3681 15</inkml:trace>
  <inkml:trace contextRef="#ctx0" brushRef="#br0" timeOffset="34655.9822">13999 3000 3016 0,'0'0'10018'0,"0"0"-7089"47,0 0-1025-47,0 0-207 15,0 0-753-15,0 0-688 0,0 0-184 16,0 0-64-16,0 0 8 15,-119 58-8-15,98-42-8 16,6-4 8-16,4 2-8 0,2-4-8 16,5 0-8-16,2-2 8 15,2-2 0-15,0 2 8 0,0-2 0 16,0 3 8 15,6-2 0-31,9 2 0 0,8-2 0 0,4 4-8 0,14-1-536 0,-2-2-1313 16,-9-3-6760-16</inkml:trace>
  <inkml:trace contextRef="#ctx0" brushRef="#br0" timeOffset="35351.0219">12690 3232 5641 0,'0'0'3144'15,"-85"-104"-1695"-15,34 34-425 16,-3-12 232-16,10 0-504 0,15-3-304 31,15 1-288-31,14 4 153 0,20-2 183 16,35 0-136-16,18 2 16 15,33-5 32-15,29-2-32 0,25 10-224 16,12 16 104-16,-8 29-64 15,-8 32 0-15,-18 17-192 16,0 34 24 15,-11 18-72-31,-19-1 24 0,-26-6 24 0,-24-8 0 0,-11 0-8 16,-1 11-48-16,-1 9-368 0,-5 10-56 15,-15-6 80-15,-14-1 0 16,-11-6 248 0,0-4 144 15,-11-4-8-31,-14-6 16 0,-4-3 128 0,-6 0 224 0,-11-1-104 0,-8-3-48 15,-16 3 328-15,-12-6-104 16,-30 7-216-16,-25-4-72 16,-27-9-32-1,13-18-104-15,6-23-760 31,47-17-2097-31,31-19-8841 16</inkml:trace>
  <inkml:trace contextRef="#ctx0" brushRef="#br0" timeOffset="36440.0842">14734 2769 10474 0,'0'0'3208'0,"0"0"-807"16,189-14-937-1,-100 8-536-15,-1 3-103 0,-5 3-385 0,-9 0-208 31,-12 0-80-31,-11 0-152 16,-10 5-408-16,-10 1-601 16,2 6-951-16,-11-4-2713 0,-2-2-5081 15</inkml:trace>
  <inkml:trace contextRef="#ctx0" brushRef="#br0" timeOffset="36620.0945">15370 2619 9554 0,'0'0'4577'31,"0"0"-3289"-31,0 0-248 15,0 0-224 1,0 0-200-16,0 0-184 0,156 4-192 0,-89 14-96 16,2 4-136-16,0 6 1 0,-2 2 647 15,-5 2-88-15,-9 3-320 16,-14-2-16-1,-19 5-32 1,-20 5-32-16,-14 3 32 0,-77 27-200 16,3-8-800-1,-5-13-2257-15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3:31:54.1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5333 11962 5009 0,'0'0'2688'0,"0"0"-1272"0,0 0 17 16,0 0 231-16,0 0-160 16,0 0-407-16,0 0-385 15,0 0 0-15,0 0-64 0,-3 0 16 16,-5 6-184-1,-6 4-248-15,-1 2-96 16,-1 4 8-16,-2-3-48 16,0 1-40-16,1-3 17 15,-4-2-25-15,-2 0 48 0,-3-5-40 16,-2 2 56-16,-3-5 64 15,-3-1-32-15,0 0-24 0,-1 0 32 32,-1-9-48-32,-4-11 32 15,0-6-8-15,0-9-32 16,0-2-48-16,5-8 8 0,1 2 88 15,7-3-136-15,3-1-8 32,5 4 0-32,2 5 16 31,3 1 40-31,3 1-48 0,5-3 40 15,4 0-40-15,2 0-8 0,0 1 0 0,4 4 8 0,9 5-8 16,5 4-56 0,-1 7 40-16,4 2-40 15,4 1 8-15,1 5-24 0,6 4 24 31,7 4 0-31,7 2 40 0,4 0-56 0,4 5 56 0,4 8-80 16,-2 7 88-16,-3-6-8 0,-4 3 8 16,-7-1 0-16,-7-2 0 15,2 2 0 1,-6 2 0-16,0-1 0 15,-4 6 0 17,-1-3 0-32,-6 3 0 0,-3-3-16 0,-7-3 16 0,-3 1 0 0,-5 0 16 15,-2 3-16-15,0 5 48 31,-11 4 0-31,-10 4-40 0,-1 4 0 16,1-1 64 15,0 2-64-31,1-5 0 16,5-7-8-16,1-2 8 0,5-5 0 0,-2-8 0 0,3-6 40 0,-2-2 8 31,2-4-56-31,-5 0-288 0,-8-12-1049 16,3-11-1175-16,3-4-6722 0</inkml:trace>
  <inkml:trace contextRef="#ctx0" brushRef="#br0" timeOffset="1775.1015">16937 12023 5697 0,'0'0'1944'0,"0"0"-1264"0,0 0 288 15,0 0 57-15,0 0-345 16,0 0-176-16,0 0 320 15,0 0 208-15,0 0 129 0,0 0-193 16,0 0-32-16,0 0 0 31,-9 0-384-31,-3-4-352 0,-1-1-40 0,0-8-8 0,-3-2-104 31,3-12-40-31,-3-7-8 0,1-10-208 16,1-4 16-16,3 0 96 16,5 2 56-16,1 4 32 0,0 6 8 15,5 3 0 1,0 3 80-16,0 3-72 0,0-5 48 31,12-1 40-31,7-3-88 0,6-1 0 16,4-3 0-16,2 3-8 15,3 3 0-15,1 8 0 0,-1 6 0 16,-3 6 8 15,0 3-8-31,0 6 16 0,0-1-16 0,4 2 8 16,0 0 0-16,3 0 0 15,-1-1 0-15,1 3 8 0,1 2-16 16,-6 0 0-16,-4 0-8 15,-5 7 0-15,-4 7-80 16,-4 3 80 0,-5 4-40-1,-5 0 48-15,-3 1 72 0,-3 2-24 0,0 1 72 0,0-3-24 16,0 2 0-16,0 1 16 15,0-2-15-15,0 5-1 16,-7 0 0-16,-1 6 24 0,-6 0-48 31,0 2-24-15,1-1 80-16,0-2-24 0,0-2-40 0,1-7-8 15,1-2-48-15,5-6 0 16,-4-2 0-16,4-1 48 0,-1-5-48 16,1 1 40-16,-2 1 0 31,-2 0-40-16,-1 1 128-15,-3-1-136 16,-1 3-8-16,-3 1 8 0,0 2 0 0,0-2 0 16,0 3 0-16,1-5 8 0,-2-1 0 15,4-1 24-15,-1 1 32 16,-1 0-128-1,1 0 64 17,3 0 0-32,-1-1 88 0,1-2-88 0,2 1 8 0,-1-1-8 0,4-4 0 15,-1 2 16-15,2-5 8 0,2 2-16 16,1-2 40-1,4-1-48-15,0 0 8 16,0 0 0-16,0 0 0 0,0 0-8 16,0 0-48-1,0 0 48-15,0 0 8 0,0 0-8 16,0 0-16-16,0 0-160 0,0 0-120 31,-4 0-216-31,-7 0-505 16,-3 0-1127-16,1 0-4033 0</inkml:trace>
  <inkml:trace contextRef="#ctx0" brushRef="#br0" timeOffset="5482.3136">20600 14624 3512 0,'0'0'2137'0,"0"0"-713"0,0 0 208 16,0 0 65-16,0 0-217 15,0 0-456 1,-129-70-128-16,93 46-231 15,-5-2-89 1,-1-2 40-16,0-5-168 0,1 2 64 0,8-4-168 16,6 4-96-16,7-1-128 0,11 4-24 15,9 3-40-15,0 1-56 31,23 1 56-31,12-2-40 0,13 0-16 16,2-2-104 0,6 4 104-16,2 2 0 0,-4 5 0 0,-6 8 0 15,-5 8 0-15,-7 0-104 16,-7 16 24-16,-5 14 32 31,-8 8 48-31,-7 5 80 0,-9-3-72 16,0 0 8-16,0-8-16 15,0-4 8 1,0-6-8-16,-7-8 56 0,2-2-56 0,-3-5 48 15,-3-1-48-15,-3 3 48 16,-1-3 0-16,-3 2-40 0,1-2 32 31,5 1-40-31,1-1-72 16,1-4-136-16,0 3-240 31,1-1-928-31,2-4-2729 0</inkml:trace>
  <inkml:trace contextRef="#ctx0" brushRef="#br0" timeOffset="7863.4498">21103 14629 3040 0,'0'0'2633'0,"0"0"-889"0,0 0 104 16,0 0-255-16,-125-85-313 15,90 59-272 1,-5-6-248-16,-3 0-271 0,1-6 15 0,4-1-80 31,3-2-64-31,8-4-64 0,11 0 56 16,11-4-200-16,5 1 0 15,19 2-80-15,20 2 8 0,15 6 0 16,11 8 64-16,12 10-144 31,4 8 0-31,2 12 0 16,-6 0 72-16,-5 12-72 0,-10 12-72 15,-9 5 72-15,-8 8 8 16,-9 3-8-16,-9 2-8 0,-8 2 8 15,-7 2 0-15,-10 0 8 16,-2-2 8 0,0 1 40-1,-16-7-56-15,-6-4-32 0,-3-6 32 16,-4-6 48-16,0-6-40 0,-4-4 32 15,0-3-40-15,-3-6-152 0,-10-3-448 16,12 0-1544-16,5-12-4138 16</inkml:trace>
  <inkml:trace contextRef="#ctx0" brushRef="#br0" timeOffset="8709.4981">21888 14671 984 0,'0'0'5393'0,"0"0"-3985"16,0 0 160-1,0 0 97-15,0 0-329 0,-121-85-320 0,99 57 49 16,-1-8-369-16,6-6-128 31,3-5-264-31,7-4-64 0,3-1 0 16,4 4-112-16,0 3-120 15,0 4 80-15,18 3 0 32,4 1-88-32,7 5-8 0,6 4 0 0,8 8 8 0,6 6 0 31,5 8 0-31,4 6-8 0,0 0 8 15,-3 18-8-15,-2 8-24 32,-5 8 24-17,-7 6 0-15,-7 4 8 0,-5 0 0 0,-7 1 72 0,-1-5-72 16,-6-3 0-16,-3-4 0 15,-6-5-56-15,-6-4 56 16,0-2 0-16,0-2 8 0,-2-2 56 16,-13-2 96-16,5-4 40 15,2-1-72-15,-4-4 24 31,3 1-144-15,-3-2 64-16,-3 2-72 0,-4 1 72 0,-8 0-72 0,-4 4-176 0,-23 2-392 16,9-1-1448-16,3-6-4218 15</inkml:trace>
  <inkml:trace contextRef="#ctx0" brushRef="#br0" timeOffset="9853.5636">22576 14504 5393 0,'0'0'1296'16,"0"0"-320"-16,0 0-184 15,-18-146-272-15,18 102-264 16,0 3 17-16,9 7 63 0,11 9 152 16,6 2 224-1,9 3-264 1,1 2-64-16,7 4-48 0,-1 6-104 15,-1 4-32-15,-1 4-16 16,-3 0-16-16,-3 20-32 16,-1 4 16-16,-6 7 80 0,-2 0 192 15,-5 8-87 16,-5-3 15-31,-5 2 72 0,-4-2-48 0,-6-4 32 0,0-5-56 16,0 0-64 0,-4-5 88-16,-10-4-80 0,-1-2-120 15,-5-1-80-15,-5-2-96 0,-21 3-496 16,3-4-1976-1,3-2-7915 1</inkml:trace>
  <inkml:trace contextRef="#ctx0" brushRef="#br0" timeOffset="11095.6346">20114 15280 3024 0,'0'0'1673'0,"0"0"-321"15,0 0 232-15,0 0-128 16,0 0-391-16,-123-20-457 0,94 3 64 31,-2-2 16-31,-4-7-72 16,1-6-152-16,-4-8-176 0,3-9-88 15,4-6-56-15,8-4 73 16,9 4-105-16,14 1 40 0,0 5 112 16,23 8 8-16,10 1-72 31,10 9-40-31,5-1-16 15,2 4 8-15,1 6 0 0,2 4-32 16,3 8-40-16,0 6 0 16,2 4-80-16,2 0-24 0,-2 19 24 0,-5 10 0 15,-6 2 8 1,-7 8 0 15,-9 1 0-31,-8 2 40 16,-8-3-40-16,-5 4-8 0,-8-2 0 0,0 0 0 0,-2-1 56 15,0 0-56-15,0 0 0 16,-12-1 8-16,-5-4 0 15,-4 0 0-15,-3-3 40 47,-2-3-40-47,-5-4 0 0,0-3 96 0,-4-6 16 0,2-4-112 0,-1-6 64 0,1-2-40 16,-2-4-32-16,-15 0-400 0,8-10-1616 31,7-7-9419-31</inkml:trace>
  <inkml:trace contextRef="#ctx0" brushRef="#br0" timeOffset="12037.6885">20865 15310 2472 0,'0'0'2505'16,"0"0"-497"-16,0 0 272 0,0 0-39 31,0 0-601-31,0 0-495 16,-10-14-249-1,35 12-200-15,15-1 136 0,14 2-184 0,10 1-80 16,5 0-120-16,1 0-103 16,-6 0-113-16,-6 4-64 0,-2 2-24 31,-9-4-40-31,-8 0-96 15,-5-2 72 1,-7 0-80-16,4 0-360 0,-6 0-985 0,-7 0-2784 0</inkml:trace>
  <inkml:trace contextRef="#ctx0" brushRef="#br0" timeOffset="12743.7289">21871 15338 6209 0,'0'0'2688'15,"0"0"-1719"-15,0 0 15 0,0 0 528 16,0 0-496-16,0 0-424 0,0 0 113 16,133 16 175-16,-81-6-280 15,6 3-136 1,-2-6 112-1,-2-1 0-15,-8-2-360 0,-3-4 0 16,-5 0-88-16,-5 0 40 0,-4 0-80 16,-4-6-88-16,-6 1-216 15,-7-5-624-15,-3 1-1296 0,-9 3-4562 16</inkml:trace>
  <inkml:trace contextRef="#ctx0" brushRef="#br0" timeOffset="21102.207">3350 12412 2496 0,'0'0'1928'0,"0"0"-783"0,-33 25 255 15,21-19 0 1,5-1-151-16,3 0-209 15,2-3 112-15,0-2-72 16,2 0-240-16,0 0-135 0,0 0-113 16,0 2-224-16,0-2-144 15,0 2-72-15,0 0-24 16,0 1 0-16,0-3 104 15,11 0 272-15,5 0 144 16,3 0-160-16,6-5 32 16,-1-6-175-16,3 0-65 0,2-1-56 15,-2 2 8-15,0-1-72 16,-3 5-64-1,0 1-24-15,-1 2-64 16,2 2 8-16,2 1-8 16,-2 0 0-16,5-2 0 0,3 2 8 15,5-3-8-15,0 2 0 16,0-4 64-16,2-1-56 0,-6 0 40 31,-3 1-56-15,-5 1 0-16,-6 0 8 0,-1 1-8 15,-2 1 0-15,1 2-8 0,2 0 8 16,1 0 0-16,5 0 0 15,0 0 0-15,4 0 0 0,1 0 0 16,0 5 0 15,5-4 0-31,-1-1 0 0,1 0 0 0,-5 0 8 16,-2 0 8-16,-2 0-8 0,-3 0 0 15,-1 0 0-15,1 0-8 16,2 0 0-16,-1 0-8 16,-2 0 8-16,1 0-8 31,-2 0 0-31,4 3 8 0,2 1 0 0,-1 0 0 15,2-1 0-15,-3 1 0 0,-4 1 8 32,-2-4-8-32,-3 2 0 15,-5-3 0-15,1 2 0 0,-1-2 8 16,1 1-8 15,3-1 0-31,1 3 0 0,4-1 8 16,1-1-8-16,0 3 0 0,-2 0-48 0,3-1 40 0,-4 0 8 0,2 1-8 31,-1 0 8-31,-3 0 0 15,4-1 0-15,3 0 0 32,1 2 8-32,6-1-8 0,5-1 8 15,1 2-8-15,3-1 16 0,1 1-8 0,-5 0 0 0,-1-1-8 31,-6 3-8-31,-2-6 8 0,-5 3 0 16,-2-4 8-16,-3 0 0 16,4 0-8 15,-1 0 16-31,0 0-16 0,2 0 16 0,-2 0-8 0,1 0-8 0,-4 0-8 15,-1 0 8 1,-1 0 0-16,-2 0 8 16,1 0-16-16,-2 0 16 15,-4 0-8-15,3 0 8 0,-2 0 8 31,3 0-8-31,-2 0-8 0,2 0 16 0,-1 0-8 16,2-3 0-16,-1 2 0 16,1 0-8-16,-3-4 8 15,2 3-16-15,-1-2 8 16,1 2 0-16,-5-1 0 0,3 2 0 31,-1 1 0-31,-2-3 8 0,0 2 0 16,-1-1-8-16,0 0 8 15,-1-3-8-15,2 4 0 16,-2 1 8-16,-1-2-8 0,-2 2 0 15,2-3-8-15,-1 3 0 16,-3 0 8-16,2 0 8 0,-2 0-8 31,0 0 8-31,0 0 80 16,0 0-32-16,0 0 40 15,0 0-96-15,0 0 8 0,0 0 40 0,0 0-40 16,0 0 64-16,0 0-72 16,-20 0-816-16,-7 0-2121 31,-6 0-12178-31</inkml:trace>
  <inkml:trace contextRef="#ctx0" brushRef="#br0" timeOffset="24615.4079">15622 12441 1688 0,'0'0'1312'15,"0"0"-792"-15,-47-4-264 16,25 4 32-16,1 0 56 0,6 0 337 15,5 0 215-15,2 0 96 16,4 0 264 0,2 0 121-16,2 0-121 0,0 0 56 15,0 0-104-15,0 0-327 16,0 0-97-16,0 0-96 15,0 0-104-15,0 0-264 16,0 0-96-16,14 0-96 31,11 0 176-31,12 0 184 16,5 2-184-16,7 0 8 0,2-2 9 15,-2 0-17 1,3 0-16-16,-2 0-144 0,1 0-40 16,6 0 120-16,3 0 120 0,0 0-136 15,0 0-56-15,-2 0-80 31,-2 0 80-15,-5 0-144-16,-2 0 0 0,-4 3 80 0,-1 0-16 0,1-3-64 0,-1 0 56 0,5 0-16 16,3-4-40-16,3-5 0 31,1 2 0-31,-3 1 8 0,-4 0-8 15,-2 2-8 17,-7 1 8-32,-5 3-8 0,0-1 16 0,-7 1-16 0,1-3 8 0,0 0-8 15,-2 0 16-15,4-1-16 31,0 0 8-31,2 3-8 16,-1-1 16-16,-3 2-16 0,-2 0 0 31,-3 0 0-31,-3 0-8 16,-4 0 0-16,-1 0 8 0,-1 0-8 15,-1 2-8-15,5-2 16 0,4 0 0 16,10 0 8-16,5 0 0 16,7 0 48-16,3-2-56 0,0-2 0 0,-4 2-8 31,-1-1 8-31,-10 3-8 15,-4 0 8-15,-7 0-8 0,-4 0-40 16,-5 0-64-16,-3 0 0 16,0 0 0-16,-1 0 64 0,3 0-56 15,1 3-8-15,-2 0 104 16,2 2-56 15,-2-4 48-31,1 3 16 0,-1-1-8 0,-5-3 8 16,4 0 8-16,-6 1-8 15,0-1 0-15,3 3 0 0,-3-1 0 16,6 2 0-16,-2 0-80 15,1 0-8-15,0 0-16 32,-2-1-16-32,2 0 96 0,-5-1-48 15,0-2 24-15,-1 1 0 16,-1-1 48-16,-2 0 0 0,0 0 8 15,2 0-8-15,-2 0 8 16,0 0-8-16,0 0 8 0,0 0 56 0,0 0-64 16,0 0-88-1,0 0-496 1,-17 0-785-16,-6 0-3392 15,-6 0-7529-15</inkml:trace>
  <inkml:trace contextRef="#ctx0" brushRef="#br0" timeOffset="32690.8698">10379 9349 8553 0,'0'0'3873'0,"0"1"-2985"0,0 2-304 31,0-2 481-31,18 2 383 0,4-2-416 0,7-1-432 0,0 0-248 16,2 0-104-1,0 0-79 1,-2 0-49-16,0-1-120 0,-2-6-152 16,-4 0-801-16,-6-1-903 0,-3-5-673 15,-7-1-391 1,-7-1-225-16,0-4 1385 15,-7 1 1760-15,-11 0 256 16,-2 2 984-16,4 2 616 16,1 5-151-16,3 3-41 15,6 0 105-15,0 3-289 0,1 3-232 16,3 0-368-16,-3 0-384 15,0 12-312 1,-3 18-168-16,-3 14 40 16,-3 11 16-16,1 5-16 15,-3 0-8-15,5-6-32 0,5-6-8 16,2-6-8-16,4-6-272 15,0-1-696-15,0-10-1296 0,8-10-3658 32</inkml:trace>
  <inkml:trace contextRef="#ctx0" brushRef="#br0" timeOffset="33105.8935">10756 9459 7961 0,'0'0'2121'16,"0"0"47"-1,0 0-231 1,0 0-449-1,0 0-448-15,116-24-488 0,-96 13-256 0,-3-5-72 0,-3 2-128 16,-5 1 48-16,-3-1-64 0,-6 0 32 16,0-4-8-16,0 1-8 15,-10 3-16-15,-11 4 40 16,0 4 33-1,-4 6-57 1,-6 5-88-16,-3 23-8 0,1 8 0 0,2 6 0 16,6 0-8-16,5-1 0 15,11-2 8-15,5-7 8 16,4-6-8-16,0-6 0 15,0-6 0 1,13-3 0-16,1-9 8 16,5-2 48-1,6 0-56-15,19-14-297 0,-5-13-1135 0,-4 1-3329 0</inkml:trace>
  <inkml:trace contextRef="#ctx0" brushRef="#br0" timeOffset="33396.9102">11019 9290 8529 0,'0'0'4049'0,"0"0"-2929"0,0 0-471 16,0 0 399-16,0 0-360 16,0 0-416-16,0 0-144 15,-20 117-48 1,31-100-24-16,0-4-48 0,0 1 40 31,-2-2-40-31,-2 1 8 0,-3 4-16 0,-4 1 16 16,0 0 40-16,0 2 16 15,-16-1 0-15,-5-2-72 16,-2-1-296-16,-6-12-960 15,6-4-2729-15,8 0-4561 0</inkml:trace>
  <inkml:trace contextRef="#ctx0" brushRef="#br0" timeOffset="33526.9176">11117 9424 6665 0,'0'0'3297'0,"0"0"-929"16,0 0-551-16,0 0-553 16,0 0-640-16,120-66-408 15,-105 57-216-15,1 0-688 0,-3 1-1009 31,-3-2-975-31,-6 1-2001 16,-2 0-304-16</inkml:trace>
  <inkml:trace contextRef="#ctx0" brushRef="#br0" timeOffset="33693.9272">11273 9243 4793 0,'0'0'3240'0,"0"0"-343"0,0 0-25 0,0 0-767 16,0 0-1009-16,0 0-640 0,0 0-128 16,0 0 288-16,-54 106 1 15,43-61-9-15,3 2-208 0,3-3-144 31,3-4-176-15,2-2-80-16,13 2-856 16,12-10-921-16,2-3-2944 0</inkml:trace>
  <inkml:trace contextRef="#ctx0" brushRef="#br0" timeOffset="34676.9834">9544 10287 4256 0,'0'0'5634'16,"0"0"-3466"-16,0 0-1136 15,-7 16-536 1,7 16 89-16,0 7 479 0,0 5-336 0,0 0-336 0,0-5 24 16,0-3-32-16,0-7-192 0,0-7-184 15,0-7 56-15,0-5-56 16,0-5-8-16,0-5 0 15,5 0-224-15,8-11 24 0,3-10 192 16,3-9 8 0,4 0-48-16,-3 0 40 15,3 6 8-15,-4 8-16 16,-3 10-56-16,-1 6-40 15,-3 0 16-15,-1 13 40 0,-5 7 56 16,1 0 104-16,0-4-56 16,-3-3 8-16,1-5-32 0,-1-4 48 31,0-4-16-31,3 0 296 15,3-8 184-15,0-13 128 16,1-7-311-16,3-2-225 0,-5-3-128 16,-3-8-625-16,-4 11-1863 31,-2 6-6362-31</inkml:trace>
  <inkml:trace contextRef="#ctx0" brushRef="#br0" timeOffset="35182.0123">9945 10100 9233 0,'0'0'4609'0,"0"0"-3216"16,0 0-513-1,0 0 208 1,0 0-696-16,0 0-264 0,0 138 96 0,-7-71 72 16,-1 2-96-1,-2-10-56 1,4-10-64-16,-1-13-7 0,5-10-57 0,0-13-8 15,2-4 0-15,0-9 0 0,0 0 104 16,0-4 56 15,2-16 56-31,13-9-208 31,3-2-8-31,5-1-8 0,1 3 0 0,3 9-96 0,-3 6 8 16,-1 12 16-16,-2 2 16 16,-2 2-32-16,-3 14 88 15,-6 5 0-15,-3-3 0 0,-1-3 0 16,-3 0 0-16,-1-8 16 15,-2-3-16 1,3-4-56-16,-3 0-40 0,0 0-97 0,0-4-119 16,0-10-448-1,0-4-32-15,0 0 112 0,3 1 128 16,3 0 168-1,-4 3 88-15,2 4-497 0,-4 7-975 16,0 3-1401-16,0 0-4968 16</inkml:trace>
  <inkml:trace contextRef="#ctx0" brushRef="#br0" timeOffset="35483.0295">10206 10415 7889 0,'0'0'2305'0,"0"0"-377"16,0 0 297-16,0 0-537 15,0 0-960-15,0 0-488 0,0 0-168 16,0 36-72-16,0-28-888 15,0 1-920-15,0-3-2017 0,0-5-2881 32</inkml:trace>
  <inkml:trace contextRef="#ctx0" brushRef="#br0" timeOffset="35748.0447">10232 10203 9089 0,'0'0'2689'0,"0"0"-1337"0,0 0-223 15,0 0-809-15,0 0-320 0,0 0-1337 0,7 4 81 0,2 8-680 16,0 0-913-16,-1 2 1057 31,4-2 671 0,1-1 801-31,1-5 320 0,-1-4 368 0,1-2 185 16,1 0-97-16,-4 0 0 0,3 0-144 0,-4 0-312 0,-3 0-288 31,-2-1-1641-31</inkml:trace>
  <inkml:trace contextRef="#ctx0" brushRef="#br0" timeOffset="35944.0559">10232 10203 4368 0,'118'34'4113'0,"-118"-34"-3297"0,-2 16-95 0,2 10 999 16,-4 4-456 15,-1 6-584-31,0 0-247 0,-1 1-201 0,1-5-128 0,3-4-104 0,2-5-312 16,0-2-1321-1,0-10-2280 1,0-2-2696-16</inkml:trace>
  <inkml:trace contextRef="#ctx0" brushRef="#br0" timeOffset="36246.0731">10435 10443 5217 0,'0'0'1976'16,"0"0"-424"-16,0 0-159 0,0 0-385 15,0 0-440-15,0 0-288 0,129-64-112 16,-106 47 32-1,-6-2 408-15,-3 1-88 16,-6 0-168-16,-8 2 161 16,0 1-217-16,0 4-72 0,-15 3 152 15,-5 6 136-15,-5 2-192 16,-2 4-160-16,-2 18 0 0,4 6 104 31,0 2-32-15,4 2-8-16,11 0-104 0,3-2-48 15,7-1-16-15,0-4-48 0,2-5-8 16,15-1-48-16,21-12-552 15,-3-3-936-15,-4-4-3225 0</inkml:trace>
  <inkml:trace contextRef="#ctx0" brushRef="#br0" timeOffset="36530.0894">10789 10406 8793 0,'0'0'4257'0,"0"0"-2744"31,0 0-353-15,0 0-376-16,0 0-536 0,0 0-120 0,0 0-128 16,130-5-176-16,-82-3-1096 15,-7 2-2665-15,-13 0-5145 0</inkml:trace>
  <inkml:trace contextRef="#ctx0" brushRef="#br0" timeOffset="36901.1106">11052 10112 6753 0,'0'0'4425'0,"0"0"-2625"16,0 0-663 0,0 0-441-16,0 0-296 15,0 0 48 1,0 0-224-16,-6 125-120 0,6-99-32 0,0-7-64 15,0-4 0-15,0-9 0 16,0-2-8 0,0-4-96-16,0 0 24 15,0 0-112-15,0 0 48 0,6 0 136 0,5 0 8 31,3 0-8-31,-1 0-48 0,1 0 48 16,-3 12-8-16,-5 6 8 16,-4 2-8-1,-2 4 8-15,0 1 8 0,-11-2-8 0,-9-1-48 16,3-4-256-1,-1-4-480-15,7-7-817 32,6-7-687-32,5-4-2289 0,0-13 336 0</inkml:trace>
  <inkml:trace contextRef="#ctx0" brushRef="#br0" timeOffset="37302.1336">11193 10353 3080 0,'0'0'1929'0,"0"0"-369"0,0 0 80 31,0 0-343-31,0 0-473 0,0 0-504 0,0 0-200 31,44 53 520-31,-35-53-136 0,3-13-120 16,-7-6-112-16,0-4 56 16,-5-2 136-16,0 2-208 0,0 1-184 15,-6 4-72 1,-6 2-552-16,6 4-352 0,4 3-120 15,2 2-112 1,0 3-953-16,0 2 553 0,10 2 824 16,4 0 528-16,-1 6 184 0,1 12 896 15,1 2 456-15,-1 4-160 16,1 2-111-16,1 0-337 31,4-2-152-31,2-2-152 0,7-2 200 16,5-4-352-16,1 1-88 0,4-6-112 15,-2 2-16 1,-3-4-72-16,-1-2-224 0,-6-5-744 15,-2-2-504-15,-8-2-913 0,-8-17-415 32,-2-1-2488-17</inkml:trace>
  <inkml:trace contextRef="#ctx0" brushRef="#br0" timeOffset="37489.1442">11676 10207 1456 0,'0'0'5313'0,"0"0"-3113"0,0 0-383 0,0 0 263 16,-71 18-687-16,46 4-481 15,-2 10-328 1,-4 2-48 0,-2 4-136-16,-1 0-224 0,-1-2-176 15,-15 8-744-15,11-12-2241 0,5-5-8497 31</inkml:trace>
  <inkml:trace contextRef="#ctx0" brushRef="#br0" timeOffset="41101.3509">10595 10682 8665 0,'0'0'4153'0,"0"0"-3337"15,0 0 17 1,0 0 455-16,0 0 152 15,0 0-496-15,0 0-376 0,7 74-151 16,-2-60 15-16,-3 0-208 16,3 1-120-1,-3-2-56 1,-2 3-48-16,0 0-144 0,0 1-872 0,-2-2-969 31,-12-1-2560-31,3-7-4025 16</inkml:trace>
  <inkml:trace contextRef="#ctx0" brushRef="#br0" timeOffset="41383.367">10502 10799 4689 0,'0'0'4184'16,"0"0"-3455"-16,0 0 239 15,0 0 536-15,0 0-408 16,0 0-280-16,20 72-335 0,-5-53-161 31,1 2-104-31,-1-4 24 31,-1 2-160-31,-1-2 24 0,-1-6-96 0,-5-4 48 16,-1 0-56-16,-2-5 48 0,1-2 0 15,-3 0-40-15,-2 0 64 0,0 0 160 16,2 0 280 0,0 0 24-16,1-4-104 31,-1-12-160-31,1-10-272 0,-3 5-752 15,0-2-2393-15</inkml:trace>
  <inkml:trace contextRef="#ctx0" brushRef="#br0" timeOffset="42287.4187">9856 11218 6633 0,'0'0'3889'0,"0"0"-2201"15,0 0 80 16,0 0-31-31,0 0-881 0,0 0-592 0,0 0 48 16,0 0 216-16,-44 138-184 0,34-98-120 16,1-3-56-16,1-8-112 0,3-2 16 15,0-10-16 1,1-1-56-16,2-5-152 15,-1-1-344 1,3-3-184-16,-2 1-416 0,2 1-328 16,0-5-1049-16,0-4-2224 0,0 0-1184 0</inkml:trace>
  <inkml:trace contextRef="#ctx0" brushRef="#br0" timeOffset="42791.4475">9864 11218 5657 0,'0'0'3032'0,"0"0"-1943"0,0 0 151 15,0 0 304-15,0 0-320 0,89 10-311 16,-72-1-337 0,-9 1-144-1,-1 2 128-15,-7 5-136 0,0 4 8 16,-11 5 32 15,-16 2-240-31,-2 3-72 0,-4-3-96 0,-1-1-56 0,5-8 0 0,2-5-128 16,7-4 0-1,9-6 48-15,7 1 8 16,4-5-96-1,0 4-312-15,4-1 56 32,17 1 312-32,1 2 104 0,1-2 8 0,0 0 0 0,0 2 8 15,-6-2 0-15,-3 3 0 16,-5 1-8-16,-9 3 0 0,0 6 8 15,-8 6 72-15,-15 5 72 0,-9 2-80 16,-3 0-8-16,2-1-64 16,1-8-304-1,6-6-856 1,7-5-1889-16,11-8-4392 15</inkml:trace>
  <inkml:trace contextRef="#ctx0" brushRef="#br0" timeOffset="43191.4704">10061 11510 1616 0,'0'0'8610'16,"0"0"-6450"-16,0 0-648 15,0 0 49-15,0 0-497 0,0 0-592 16,0 0-344-1,0 0-120 1,-69 21-8-16,64-4-8 0,5 2 0 16,0-5 0-16,0-2-80 15,2-5-280-15,12-3-240 0,-2-1 40 0,7-3-120 16,-4 0-153-1,1-9 25 1,-3-6 152 0,-1-6 24-1,-3-1 328-15,-5 0 240 0,0 1 72 0,-2 8 536 0,1 5 488 16,-3 4 329-16,0 4-281 0,0 0-544 15,0 12-368-15,0 12-56 32,0 5-24-32,0 1-72 0,0-1 32 15,0-3-40 1,0-5-360-16,0-6-512 0,3-6-1009 0,14-9-727 15,-1-5-2097-15,-1-10-832 0</inkml:trace>
  <inkml:trace contextRef="#ctx0" brushRef="#br0" timeOffset="43463.486">10061 11510 3024 0,'142'-38'2193'15,"-142"32"-169"1,0 2 345-16,0 2 311 0,0 2-1160 0,-3 0-751 0,-3 2-497 16,2 8-264-1,0 2 0 1,2 0-8-16,2-2 0 0,0 1-64 15,0-6-200-15,10-1-88 32,4 1 23-32,1-2 169 0,1 2 152 0,0-1-88 0,-3-1 88 0,-2 4-40 31,-4 0 48-16,-5 4-16-15,-2 1 16 0,0 5 0 0,-11 4 0 16,-7 1 0-16,-9 4-440 16,5-4-1616-1,4-6-2177-15</inkml:trace>
  <inkml:trace contextRef="#ctx0" brushRef="#br0" timeOffset="43670.4978">10337 11576 4520 0,'0'0'2377'16,"0"0"-1489"-16,0 0 16 15,0 0-496-15,0 0-408 0,0 0-584 16,0 0-1240-16,-4 24-3281 0</inkml:trace>
  <inkml:trace contextRef="#ctx0" brushRef="#br0" timeOffset="44064.5203">10433 11328 4304 0,'0'0'2905'16,"0"0"-1673"-16,0 0-512 15,0 0-143-15,0 0 15 0,0 0-240 16,0 0-80-16,0 0-48 31,44 48-72-15,-44-34 32-16,0-3 384 0,0 0 400 0,0 1 73 15,0-2-73-15,0 0-488 0,0-3-264 16,0 2-208-16,0-3 56 16,0 0-64-16,8 0-272 31,0 3 72-15,3-3 64-16,-1 1 72 0,-2 1 56 0,-1 1 0 15,-3-4 8-15,-2 1-56 0,-2 3 56 16,0-2 56-16,-2 5-48 15,-23 8-8-15,4-3-952 32,-2-3-3057-32</inkml:trace>
  <inkml:trace contextRef="#ctx0" brushRef="#br0" timeOffset="44464.5432">10974 11454 8633 0,'0'0'2857'15,"0"0"-1257"-15,0 0-63 0,0 0-745 16,0 0-368-16,118-36-344 16,-93 26-80-16,-3 2-712 15,-7-2-1281 1,-3 2-2376-16,-10 0-3016 0</inkml:trace>
  <inkml:trace contextRef="#ctx0" brushRef="#br0" timeOffset="45595.6079">11106 11414 5089 0,'0'0'4016'31,"0"0"-2967"-31,0 0-209 16,0 0 552-16,0 0-520 0,-123 44-424 15,105-30 17-15,5-3-9 16,9-4-152-16,4-1-224 16,0 2-72-16,0-2 8 0,9 2 88 31,6-2-56-31,1 1-40 0,-1-1 48 15,3 0-40-15,-3-1-8 16,-1 1-8-16,-3 0 8 16,-5 2-8-16,2-1 8 0,-8 2-8 15,0 1 16 1,0 7-8-1,-4-2 64-15,-13 3-72 16,-3 0-168-16,-4 1-744 0,4-7-1561 16,4-7-3408-16</inkml:trace>
  <inkml:trace contextRef="#ctx0" brushRef="#br0" timeOffset="45955.6285">11208 11568 5457 0,'0'0'2592'16,"0"0"-727"-16,0 0 231 0,0 0-632 0,0 0-863 31,0 0-425-15,63-102-72-16,-59 83-48 15,-2 2-8-15,-2 3-32 0,0 1 40 0,-2 6-56 16,-11 1 0-1,-1 2 0-15,1 4-56 0,-3 0 8 0,1 3-24 32,-1 11 16-17,1 11 0-15,1 1 56 0,5 0 40 16,7 2-24-16,2-2-8 0,0-4 64 15,0-3-72-15,4-4 0 0,10-5 0 16,-1-6-136-16,3-4-545 31,6 0-703-31,-4-1-1505 31,-3-9-4392-31</inkml:trace>
  <inkml:trace contextRef="#ctx0" brushRef="#br0" timeOffset="46472.6581">11362 11487 4216 0,'0'0'3889'0,"0"0"-2801"0,0 0 177 32,0 0 855-32,0 0-696 15,0 0-431-15,102-11-193 0,-65 1-264 16,-2 0-208-16,-2-2-152 15,-1 1-104-15,-8 0-72 0,-4 3-568 16,-4-5-1064 0,-10 6-1145-16,-1-1-3208 15</inkml:trace>
  <inkml:trace contextRef="#ctx0" brushRef="#br0" timeOffset="46754.6742">11563 11278 7905 0,'0'0'2457'0,"0"0"-1785"0,0 0 760 16,0 0 96-16,0 0-743 16,-8 130-505-16,8-95-128 0,0-4-72 31,0-1-8-31,0-3-64 15,0-5 112-15,0-7-24 0,3-5-40 16,-1-4-48-16,1-3 56 16,1-3-56-16,5 0-8 0,9-15-456 15,-1-9-1873-15,2-4-7793 0</inkml:trace>
  <inkml:trace contextRef="#ctx0" brushRef="#br0" timeOffset="48003.7456">9644 12146 4296 0,'0'0'8666'0,"0"0"-6593"31,0 0-1441-31,0 0-136 0,0 0 112 15,0 0 48-15,0 124-312 16,0-76-168 0,-2 2-96-16,0-3-16 0,-1-5-56 0,3-6 0 15,0-7-8-15,0-4-48 0,0-7-360 16,0-8-480-16,0-8-584 15,0-2-1257 1,0 0-2592-16</inkml:trace>
  <inkml:trace contextRef="#ctx0" brushRef="#br0" timeOffset="48287.7619">9689 12090 5945 0,'0'0'1608'16,"0"0"-496"0,0 0 185-16,0 0-281 15,0 0-384-15,125 30-192 0,-110-18-80 16,-6 2 488-16,-6 2-7 15,-3 0-129 1,-3 3 32-16,-17 2-256 0,-5 1-216 16,-6 2-272-1,0-4-248-15,2 4-992 16,6-5-1721-16,13-6-5305 0</inkml:trace>
  <inkml:trace contextRef="#ctx0" brushRef="#br0" timeOffset="48654.7829">9989 12266 7257 0,'0'0'4185'16,"0"0"-2577"-16,0 0-431 31,0 0-145-31,0 0-272 0,0 0-480 0,-119 52-152 15,109-30 0 1,6 0-24-16,4-3-56 0,0-6-48 16,0 0-8-16,6-5 0 0,6-2-72 15,5-6-104 1,0 0-104-1,9 0 64-15,-2-9-72 0,1-5-88 16,-3 3-8-16,-4-1 80 16,-5 5 136-16,-4 4 104 0,-2 3-40 15,-4 0 112-15,-3 0 0 16,0 13 336-16,0 3-88 15,0 2-152 1,0-2-96 0,0 0-536-16,0-3-1841 0,0-5-3504 0</inkml:trace>
  <inkml:trace contextRef="#ctx0" brushRef="#br0" timeOffset="48796.791">10092 12387 5905 0,'0'0'3056'0,"0"0"-1159"16,0 0-497-16,0 0-392 0,0 0-424 15,116-60-351 1,-94 49-233-16,0-2-513 16,-6 1-1487-16,-3 8-3233 0</inkml:trace>
  <inkml:trace contextRef="#ctx0" brushRef="#br0" timeOffset="48964.8006">10174 12218 6801 0,'0'0'2601'15,"0"0"-1265"-15,0 0-488 16,0 0 224 15,0 0-600-31,-9 115-304 0,9-83-40 0,0-7-128 0,0-3-192 0,0-13-856 16,9-5-1096-16,-2-4-2057 15</inkml:trace>
  <inkml:trace contextRef="#ctx0" brushRef="#br0" timeOffset="49342.8222">10313 12118 4705 0,'0'0'2296'0,"0"0"-1096"16,0 0 457-16,0 0-321 16,0 0-440-16,-7 136-408 0,1-100-184 31,0-5-144-31,2-8-32 0,2-6-72 0,2-7-48 0,0-4-8 15,0-6 0 1,0 0-296-16,0-2 88 16,8-15 200-1,4-2-72-15,3-2-136 47,-1 1 128-47,-1 6 80 0,-1 4 0 0,-3 4-64 0,-1 6 72 0,1 0 136 16,-2 4 296-16,0 13-168 0,-1 0-72 0,-4 4-184 15,-2-2-8 1,0 1-840-16,0-5-1784 0,0-7-5114 0</inkml:trace>
  <inkml:trace contextRef="#ctx0" brushRef="#br0" timeOffset="49544.8338">10703 12097 7905 0,'0'0'4097'0,"0"0"-3017"15,0 0-15-15,0 0-265 0,0 0-488 16,0 0-184-16,0 0-112 16,-14 87-16-16,10-61-264 0,-1 8-1145 15,1-6-1599 1,0-6-3738-16</inkml:trace>
  <inkml:trace contextRef="#ctx0" brushRef="#br0" timeOffset="49834.8504">10874 12206 1296 0,'0'0'8001'15,"0"0"-6024"-15,0 0-809 0,0 0 184 16,0 0-1352-16,0 0-160 0,0 0-2448 31,0 0-2153-31</inkml:trace>
  <inkml:trace contextRef="#ctx0" brushRef="#br0" timeOffset="49939.8564">10874 12206 6105 0,'0'92'5561'32,"0"-92"-3745"-32,0 0-423 15,0 0 71-15,0 2-1112 16,-2 6-352-16,-9 15-1360 0,1-4-2497 0,-4 3-6225 15</inkml:trace>
  <inkml:trace contextRef="#ctx0" brushRef="#br0" timeOffset="50387.882">10444 12679 8089 0,'0'0'2585'16,"0"0"-1577"-16,0 0 472 0,0 0-383 0,0 0-545 15,0 0-152-15,-5 71-64 31,5-39-56-31,0 2-160 16,0 2-48-16,0 2-16 16,0 0-56-16,0 0 0 0,-2-4-248 15,-4 2-816-15,2-8-1529 0,1-8-3488 16</inkml:trace>
  <inkml:trace contextRef="#ctx0" brushRef="#br0" timeOffset="50661.8977">10348 13041 5705 0,'0'0'5137'0,"0"0"-3921"0,0 0-856 0,0 0 808 16,0 0-223-16,0 0-465 15,0 0-232-15,52 71-56 0,-42-58-80 16,-1-5-48-16,1-7-8 47,-2-1 16-47,3 0 128 0,1-12 64 15,1-10-264-15,-1-7-304 16,-4-1-1689-16,-6 11-5792 0</inkml:trace>
  <inkml:trace contextRef="#ctx0" brushRef="#br0" timeOffset="51022.9183">9905 13689 12226 0,'0'0'2577'16,"0"0"-1457"0,0 0 112-1,0 0-664-15,0 0-480 0,0 0-16 0,-12 83-8 0,8-51-56 16,-5-2 0-16,1-3 8 31,-4-5 32-31,1-4-48 0,0-4-144 16,2-5-280-16,2 0-392 15,1-9-728-15,2 0-1281 31,-1 0-2952-31</inkml:trace>
  <inkml:trace contextRef="#ctx0" brushRef="#br0" timeOffset="51218.9295">9972 13587 4865 0,'0'0'2632'15,"0"0"-792"1,0 0-287-16,0 0-681 16,0 0-24-16,0 0-320 15,0 0 264-15,0 0 41 0,58 21-201 16,-65-7-272-1,-7 3-360-15,-6 0-176 0,3-1-1320 0,1-4-3169 0</inkml:trace>
  <inkml:trace contextRef="#ctx0" brushRef="#br0" timeOffset="51535.9477">10130 13696 8569 0,'0'0'2249'0,"0"0"-1273"16,0 0 504-16,0 0-335 16,0 0-617-16,0 0-344 0,0 0-88 15,-52 78-96-15,60-72 0 31,7-6-168-31,1 0-424 0,-1 0-33 16,2-2-95-16,-3-8-48 16,-3 2 288-16,-4 0 304 15,0 3 168-15,-5 4 8 0,-2 1 8 0,2 0 0 16,0 0 0-1,0 0 40 1,1 8-48-16,-2 0-872 16,-1-2-2385-1</inkml:trace>
  <inkml:trace contextRef="#ctx0" brushRef="#br0" timeOffset="51722.9584">10130 13696 4152 0,'73'56'5041'0,"-68"-56"-3824"0,4-2-153 0,4-2 104 0,3-1-464 0,1-2-408 16,6-3-296-16,1-4-408 15,0-2-328-15,-1-6-1016 0,-5 3-3217 32,-12 6 736-32</inkml:trace>
  <inkml:trace contextRef="#ctx0" brushRef="#br0" timeOffset="51834.9648">10355 13612 2784 0,'0'0'2633'0,"0"0"-65"0,0 0-543 0,0 0-329 0,0 0-512 16,0 0-264-16,0 0-311 31,-45 110-305-31,45-80-128 0,0-4-80 16,0-4-88-1,0-4-8-15,0-6-192 0,0-8-705 16,0-4-1255-16,0 0-2553 0</inkml:trace>
  <inkml:trace contextRef="#ctx0" brushRef="#br0" timeOffset="52186.9849">10406 13616 5353 0,'0'0'2264'16,"0"0"-1000"-1,0 0 241-15,0 0 167 0,-4 123-720 0,-1-100-576 16,3-5-192 0,2-4 16-1,0-8-144-15,0-2-8 0,0-4-24 16,0 0 72-16,0-10-96 15,9-7-96 1,4-8-496-16,1 1-240 0,1 4 232 0,-1 6 240 16,-3 6 288-1,-5 5 72-15,2 3 232 31,-6 0 360-31,0 0 336 0,0 13-328 0,0 1-191 16,0 4-185 0,3 0-224-16,3 0-344 15,0-4-1889-15,0-3-5577 0</inkml:trace>
  <inkml:trace contextRef="#ctx0" brushRef="#br0" timeOffset="52713.015">10816 13666 10562 0,'0'0'2848'0,"0"0"-1863"16,0 0 135-16,0 0-456 16,0 0-256-16,0 0-80 0,14 50-56 31,-14-30-48-16,0-2-88-15,0-4-120 0,0-4 104 0,0-5-56 16,0-4 72-16,0-1-32 16,0 0 72-16,0-1-136 0,0-16-40 15,0-2-224-15,0 0-88 31,10-3-88-15,7 2 96-16,0 6 56 0,-3 4 120 0,-1 6 40 16,-5 4 88-16,4 0 16 0,-3 0 160 15,-3 0 80-15,2 10 72 16,-2 2-56-1,-2 2-128-15,-1 2-24 16,-3 0-120-16,0 8-400 31,0-6-1256-31,0-3-4257 0</inkml:trace>
  <inkml:trace contextRef="#ctx0" brushRef="#br0" timeOffset="56950.2574">11229 12237 2472 0,'0'0'544'0,"0"0"-16"0,0 0 272 0,-8-10 409 0,6 5 447 16,-2 3-216-1,0-2 217-15,1 2 31 16,1 2-40-16,0 0-303 31,0 0-489-15,2 0-456-16,0 0-296 0,0 0-96 0,0 2 8 15,15 9 120-15,3 1 104 0,5 1 16 16,0 3-56-16,4-1-72 16,-4 2-64-16,-1-1-56 15,-2 2 40-15,-6 1-48 0,-5-1 8 16,-1 1 0-16,-8-1 8 15,0 2-16-15,0-1-8 0,0 0 8 32,-11-2 0-32,-2-3 0 0,1-2 0 15,-1-5-216-15,-3-1-464 16,6-1-1248-16,3-4-3930 0</inkml:trace>
  <inkml:trace contextRef="#ctx0" brushRef="#br0" timeOffset="57448.2858">11266 12422 6857 0,'0'0'2224'0,"0"0"-1359"16,0 0-153-16,0 0-448 31,0 0-248-16,0 0-16-15,0 0 0 0,0 0-48 0,42 29 32 16,-38-23 16-16,-4 1 0 0,0-5 0 16,0 4 184-16,0 5 72 31,0 3 184-31,0 5-128 15,0 4-184 1,0-1-32-16,-2-2-48 0,-2-2-40 0,-2-2 0 16,1-4 48-16,1-6 8 0,0-2 368 15,1-2 296-15,3-2 73 0,0 0-169 16,0 0-152-1,0 0-168 1,0 0-88-16,0 0-72 16,5 0-104-1,14-2 32-15,8-10 168 16,8-2-16-16,4 0-144 0,14-4-88 0,-8 5-1032 15,-9 5-3049-15</inkml:trace>
  <inkml:trace contextRef="#ctx0" brushRef="#br0" timeOffset="57922.313">11636 12733 8617 0,'0'0'2113'0,"0"0"-1673"15,0 0 104 1,0 0 344-1,0 0-288-15,0 0-320 0,89 79-160 16,-74-59-40-16,-3-5 16 0,-3 2-40 16,-5-3 265-16,-4-2 199 0,0 0-96 15,0-2-96 16,-2 0-96-31,-9-2-232 0,-3 2-80 16,-3 8-752-16,-1-4-2033 0,3-2-4457 16</inkml:trace>
  <inkml:trace contextRef="#ctx0" brushRef="#br0" timeOffset="58498.3459">11667 13010 6177 0,'0'0'5041'31,"0"0"-3777"-31,0 0-528 16,0 0 505-16,0 0-273 0,0 0-536 15,0 0-160-15,7 0-160 16,-7 8-112-16,0 7-120 0,0 2-456 16,-5 4-640-16,-3-2-273 31,-4-2-23-31,8-3-176 0,-1-7 703 15,5-5 489-15,0-2 184 16,0 0 312-16,0 0 208 0,0 0 440 16,0 0-48-16,0 0-111 15,0 0-9-15,5 0 48 31,-1 0 144-31,3-3 264 0,2-6-200 16,2-2-248-16,2-2-240 16,7-4-248 15,-2 2-896-31,-2 3-3921 0</inkml:trace>
  <inkml:trace contextRef="#ctx0" brushRef="#br0" timeOffset="59029.3763">11906 13221 6361 0,'0'0'1728'15,"0"0"-359"1,0 0-313-16,0 0-56 16,0 0-408-16,0 0-352 0,98 101-144 0,-92-74 40 15,-1 3 96 1,-5 0 168-1,0 0 56-15,0-1-104 0,-13-8-71 16,-1-1-177-16,-4-6-104 0,0-4-1441 16,5-6-4280-16</inkml:trace>
  <inkml:trace contextRef="#ctx0" brushRef="#br0" timeOffset="59402.3976">11886 13441 8161 0,'0'0'4473'16,"0"0"-2984"-16,0 0 71 16,0 0-224-16,0 0-896 0,-3 6-376 0,3 11 32 15,9 2-32 16,-3 0 0-31,4-2-16 0,-6-3-32 0,1-3 24 0,-1-5-40 0,-4-3 0 16,2-1 0 0,-2-2 8-1,2 0-8-15,6 0 8 0,0 0 0 16,6-2-8-16,10-15-16 31,7-11-528-31,23-30-848 0,-6 5-1649 0,0 1-3792 0</inkml:trace>
  <inkml:trace contextRef="#ctx0" brushRef="#br0" timeOffset="60888.4826">11819 12291 936 0,'0'0'2536'16,"0"0"-1087"-16,0 0 15 0,0 0 424 15,0 0-423 1,0 0-409-16,-4 0-48 0,1 0-176 0,3 0-88 16,-2 0-224-16,2 0-95 15,-2 0-97-15,-1-1-120 16,-1 1-120-16,-1-1 48 0,-3 1-40 0,-3 0-16 15,-3 0-72-15,1 0 8 16,-1 0-8-16,3 0 8 16,3 0-8-1,0 0 0-15,6 0-8 16,0 0 0-16,2 0-16 15,0 2-88-15,0 5 96 0,0-1 0 16,0 0 0-16,0 2 0 0,0-1 0 16,0 2 0-16,12 0 0 31,-2 1-8-31,3-1 16 15,1 1-56-15,1-1 56 0,-3-1-8 16,-1-4-88-16,-5 0 72 16,-1 0 16-16,-3-2-32 0,-2-1 32 31,0 2 8-31,0 2 0 15,0 2 0-15,0 1 0 16,-7 2 0-16,1-3 8 0,2 0 40 16,-1-1-24-16,-1-4-16 0,1-2 8 15,0 0 56-15,1 0 8 0,0 0-24 16,1 0-8-1,1 0-48 17,-2 0-48-32,-3-6-536 0,0-3-1553 0,1 4-3568 0</inkml:trace>
  <inkml:trace contextRef="#ctx0" brushRef="#br0" timeOffset="62017.5472">11906 12291 7457 0,'0'0'2433'0,"0"0"-1801"15,0 0 112-15,0 0 800 0,0 0-784 16,0 0-464-16,0 0-168 15,-4 113-47-15,4-102-73 16,0-5 56-16,0-5 0 16,0-1 112-1,0 0 0-15,0 0 200 0,0-14 120 16,0-5-448-16,13-8-48 0,3-1-104 15,1 4 32 1,1 3 56-16,-3 6-72 0,-3 7 80 0,-1 8-120 16,-3 0 56-16,1 4 72 31,-4 13 0-31,0 0 144 0,-5 1 0 15,0-1-32-15,0-6-32 16,0-4 8-16,0-3-80 16,0-4 96-16,0 0-32 0,0 0 32 15,0 0-32-15,0 0-72 16,4-4-480 15,0-3-344-31,5 1-377 0,5 1-199 0,1 0 440 16,1 2 88-16,1 0 280 0,-3 2 263 15,-1-4 185-15,-3 4 96 16,-4-2 40-16,-1 1 8 15,-3 2 104-15,-2 0 289 0,0 0 359 32,0 0-56-32,0 6-240 0,0 6 144 15,0 2-16-15,-2-1-168 0,-3-3 80 16,5-4-232-1,0-5-160-15,0-1-56 0,0 0 33 16,0 0-81-16,0 0-209 16,2 0-215 15,11 0-368-31,3-6-848 0,4 0-689 0,0 2 369 0,1-1 1160 0,-2 1 536 15,-1-5 184-15,-3 2 80 16,-1-5 112 0,-5-1 600-16,-5-1 384 15,-3-1 512 16,-1 2-343-31,0 1-217 0,0 6-304 0,-12 4 264 0,-4 2-400 0,-1 2-448 16,-3 16-144-16,2 2-8 16,4 0 0-16,8-3-8 0,4-4-8 31,2-5-72-31,0-2 72 31,6-3-488-31,8-3-424 0,4 0-248 0,-2 0-376 0,-1-11-713 16,-1 2 801-16,-4 3 968 15,-3 0 488-15,-2 2 832 0,-2 4 240 31,1 0 24-31,0 0-344 16,-2 0 153 15,2 0-625-31,3 1-128 0,-3 8-152 0,6-3-448 16,-6 0-1937-16,0-5-4064 0</inkml:trace>
  <inkml:trace contextRef="#ctx0" brushRef="#br0" timeOffset="62223.559">12409 12174 7841 0,'0'0'2409'15,"0"0"-1457"1,0 0-512 0,0 0 272-16,0 0-112 0,0 0-296 15,21 113-136-15,-19-84-104 0,-1-2 8 16,2-4-72-1,1-5-48-15,-2-5-808 0,5-9-904 16,-3-4-2137 0,2 0 888-16</inkml:trace>
  <inkml:trace contextRef="#ctx0" brushRef="#br0" timeOffset="62435.5711">12494 12146 5809 0,'0'0'2144'0,"0"0"-1080"16,0 0-127-16,0 0-113 0,0 0 88 15,0 0-400-15,16 106-136 16,-9-71-40-16,-3-8-128 16,0-2-56-1,1-7 232 1,-1-9-88-16,0 0-31 0,-2-7-169 0,3-2-80 15,6 0-16-15,-1-9 0 0,3-2-3897 16</inkml:trace>
  <inkml:trace contextRef="#ctx0" brushRef="#br0" timeOffset="63102.6093">12848 12152 6617 0,'0'0'3281'16,"0"0"-1193"0,0 0-312-16,0 0-511 0,0 0-433 0,0 0-400 15,-121 98-56-15,117-61 48 16,4-6-176-16,4-6-104 15,17-7-48-15,6-8 24 16,0-9-72-16,2-1-48 31,-1 0-136-31,2-14-456 0,3-17-784 0,-8 0-1777 0,-6 5-3120 0</inkml:trace>
  <inkml:trace contextRef="#ctx0" brushRef="#br0" timeOffset="63646.6404">12980 12001 5113 0,'0'0'4096'16,"0"0"-3215"0,0 0-225-16,0 0 1400 0,0 0-559 15,-2 102-641-15,-1-71 80 0,0-3-40 16,1-1-464-16,0-8-80 31,2-3-80-31,0-6-136 0,0-4-24 16,0-5-24-16,0 2-80 0,0-3 64 15,0 0-8-15,0 0 16 16,0 0 24-16,0 0-104 0,7-10-56 31,7 0-72-15,-4 0-80-1,4 2-72-15,-1 2 56 0,-4 3-64 0,0 3-360 0,-2 0 64 16,-1 0-144-16,-1 0 24 0,1 0 120 15,0 0-329-15,2 0-247 16,-1 0 504-16,3 0-200 0,0-3 520 31,-1-4-80-15,-3-2 160-16,-2 1 144 0,-4 0 112 15,0 4 672-15,0 2 424 0,0 2 824 16,0 0-423-16,0 0-761 16,0 12-512-16,-2 4 48 0,0 4 56 31,-1-2-176-16,3-1-80-15,0-4-64 0,0-3 0 16,0-4-8-16,0-4 0 0,0-2-656 16,0 0-456-16,3 0-561 0,11-8-151 15,-1-7-2377-15,1 2-1328 0</inkml:trace>
  <inkml:trace contextRef="#ctx0" brushRef="#br0" timeOffset="64604.6952">13282 12156 288 0,'0'0'4032'16,"0"0"-2527"-16,0 0 327 15,0 0 441-15,0 0-441 16,0 0-328-16,0 0-711 16,0 0-481-1,0 0-112-15,-44 10 200 0,38 7 48 0,1-4-184 16,5-1-152-16,0-4-64 0,0-2-40 31,0-1-8-31,5-5 0 16,3 0 8-16,5 0-16 15,1-3 8-15,-1-7-224 16,3-4-256-16,-2 1-352 15,-1-4-209-15,-2 0-55 0,-5 3 264 0,-1-3 544 32,-2 1 216-32,-3 1 72 15,0 4 8-15,0 0 160 16,0 6 192-16,0 0 184 0,0 5 72 31,0 0-48-31,0 0-368 0,0 0-176 0,0 0-24 0,0 5 0 16,0 11-24-1,-3 4 16-15,0 4 8 16,3 5 128-16,0 2-40 15,0 3-24-15,0 0-56 0,0 3 0 16,0-1 8-16,0-3-8 16,0 2 0-16,0-6 40 15,0-4-48-15,0-3 0 16,0-7 0-16,0-4 0 15,0-3 0-15,0-4 0 16,-2-4 0-16,-2 0-16 0,-5 0 16 16,1 0-8-16,-2-6 8 31,1-11 0-31,3-2 0 0,-1-3 8 15,4 0 136-15,1-1 185 16,2 3 79-16,0 0 48 0,0 1-152 16,5-2-152-16,11-1-72 15,2 0-80-15,6-2-96 31,0 2-328-15,1 2-248-16,2 3-1 0,-5 6-95 0,0 3 416 16,-2 2 224-16,1 2 64 0,-2 0 64 15,-3 2 264-15,-1-1-32 0,-1 2-112 16,-3-4 112-1,-2 2-128 17,2-1-80-32,-2-2 48 0,0 2-40 0,-5 0-32 0,-1 0-104 15,-3 0-24-15,0 2 32 0,0-2-240 16,0 0-128-1,-9-1 88 1,-2 4 264-16,0 1 112 0,-3 0 48 16,1 0 184-1,-1 0-96 1,-1 7 8-16,-1 6-40 0,3 1-40 0,-2 2-48 0,5 2 136 0,4 2 64 15,4 4 104-15,2 1-56 32,0-2 80-32,8-1 17 0,11-2-177 15,0-3-56 16,4-5-112-31,-1-6-16 0,9-6-496 0,-4 0-1689 0,-3 0-3704 0</inkml:trace>
  <inkml:trace contextRef="#ctx0" brushRef="#br0" timeOffset="72527.1483">10805 10772 6305 0,'0'0'3265'16,"0"0"-1009"-16,0 0-696 0,0 2 193 15,0 0-849-15,0-2-552 0,0 2-280 16,0 1-72-16,0-2-8 31,0 4-56-31,0-2 64 16,0 6 40-16,0-1 96 0,-4 3-48 15,2 8 176-15,-5 1-216 16,0 1 64-16,0 4 24 0,1-2-80 16,-1 2 64-16,0-7-112 15,2-5-8 1,1-2 0-1,2-7-8-15,2-2 8 0,0 0 32 16,0-2-24-16,0 0-8 16,0 0 56-16,0 0-56 0,0 0 0 0,0 0-920 15,0 0-2049-15</inkml:trace>
  <inkml:trace contextRef="#ctx0" brushRef="#br0" timeOffset="80886.6264">13949 12419 2616 0,'0'0'1824'0,"0"0"-463"16,0 0 711-16,-2 14 153 15,-7-10-553-15,-3-2-536 0,4 2-352 16,-3-3-215-16,-3 2-161 0,1 1 32 15,-3 0-88-15,-4 2-192 16,-4 2-8 0,-5 4-8-1,-5 2-88-15,-1 2 48 0,-4 1-32 16,-1 0-56-16,1-1 72 15,-1-2-40-15,-1-2-40 0,-3-2-8 16,-1-2 64-16,-2 2-32 16,0-3-24-16,-1 2 0 31,-2 1 0-31,2-4 8 0,1 3-16 0,3-4 0 15,1 0 8 1,1 0 0-16,2-3-8 0,1-2 8 0,6 0-8 16,-1 0 48-1,3 0-40-15,2 0 8 16,0 0-8-1,2-4-8-15,4 1 0 0,-2 3 8 16,2-1-56-16,1 1 56 16,0 0-8-16,2-1 8 0,-1-2 48 15,4 0 88-15,0 1-144 0,5-2 0 31,-2-1 0 1,1 3 0-32,-1-2 8 0,1 2 16 0,-2 2-24 0,-1 0-8 15,-2 0 8-15,0-2 0 0,1 2 0 0,-1 0 0 16,0-2 0-16,3 2 0 31,-1-2 24-31,1 0-24 0,-1 2-8 16,-3 0 0-1,2 0-40-15,-5 0 40 0,-1 0-40 0,-3 0 40 16,-1 0-48-16,-2 4 48 15,2-2 8-15,1 0 8 32,1 0-8-32,0-2 0 0,4 0 24 15,-3 0-24-15,3 0 0 31,-1 0 0-31,-1 0 56 0,1 0-112 0,-3 0 24 0,4 0 16 16,-4 0 8 0,-1-6-56-16,0 0 88 15,2-2-24-15,-2-2 8 0,-1 1-8 16,0-6-8-16,0 0-72 31,2 2 80-31,3-3 56 0,2 1-56 16,0 3 8-16,5-1-8 0,-1 3 0 15,3-2 0-15,-3 0 0 16,2 0-80-16,3-2-48 0,-2-1 56 15,2 2 40-15,2-4 32 16,2 3-152 15,2-2 152-31,4 2 48 0,-1-1-48 0,2-3 0 16,0-3 0-16,0-1 104 0,0-2 24 15,8 3-24-15,5-4-48 32,3 1 112-32,5 2-160 31,-2 0 136-31,6 4-80 15,0 4-64-15,1 2 0 0,-1 2 0 0,3 4 8 0,1-1 8 0,5 0-8 16,4-1 0-16,2 0 0 16,2-2-8-16,3-1 8 15,3 0 0-15,8 1-8 0,2-1 0 31,3 1 8-31,-1 2 0 0,-2 0-8 16,-4 1 0-16,-4 1 0 16,-7-2 0-16,-5 1 0 0,-7 1 0 15,0 2-8-15,-2 0 0 16,0 3 8-16,5-4-8 0,1 1 8 15,3 0 0 17,0 1 0-32,2-3 0 0,0-1 0 0,-2 1 0 15,-2 0 0-15,-1 2 0 0,-1 0-24 16,-3 1 24-1,0 3 0-15,0 0 0 0,-2 0 0 0,-2 0-8 32,0 0 0-17,1 0-24-15,-1 0-48 0,2 5 160 0,0-3-80 16,0 0 0-16,4-2 0 15,3 0 0-15,3 0 8 16,0 0-88-16,-1 0 96 0,0 0-24 31,-5 0 8-15,-5 0-136-16,0 6 136 0,-5 0 0 0,-5 0 8 15,-1-1-8-15,-1-1 0 16,1-1 0-16,-2 1 0 0,4-2 0 16,1 0 0-16,-3-2 0 31,4 0 0-31,1 0 0 31,-1 0 0-31,-2 0 0 0,1 0 0 0,-2 2 0 0,-4 1 0 0,-4-2-80 16,2 5 16-16,-3-2-8 15,2 3 64 1,-2-2-48-16,2 0 56 15,-2 1-8-15,2-3 8 16,-2 3 0 0,1-2 0-16,-1 3-32 0,3-2 32 15,-3 1 0 1,-1 2 0-16,0 0 0 0,-4 2 0 0,3 3 0 15,-3 1 0-15,-2-1 0 16,3 1 0-16,-3 2 8 0,1-3-8 16,-3 1-40-1,2-2 40-15,0 0 8 0,-1-2 0 16,2-2-8-16,-3 0 8 0,3-4-8 31,-3 2-8-31,2-2 8 0,-2 0 8 16,0 2-8-16,0 1 0 15,0 2 0 16,0 1 0-31,0 2 16 0,-9-1-16 0,2 0 8 0,0-1-8 0,1 0 8 32,1-2-8-32,3 1 0 0,0-5 0 15,0 1 0-15,2-1-8 16,0-1 8-16,-2 0 0 0,-1-1 0 31,-2 4 8-31,-1-2-8 0,-1 5 0 0,-1-2 8 16,-2 3-8-1,2 0 0-15,-1-3 0 16,5-2 8-16,-2 0-8 0,2-4 24 15,2 2 208-15,0-3-144 16,0 2-32 15,-1-1-48-31,3-1 8 0,-2 3-8 0,-2-1-8 0,2-1 16 16,-3 2-16-16,-3-1 16 15,-2-2-88-15,-3 0-536 0,-1 0-4937 16</inkml:trace>
  <inkml:trace contextRef="#ctx0" brushRef="#br0" timeOffset="81771.6771">13982 12106 5673 0,'0'0'2912'15,"0"0"-1815"-15,0 0 111 16,0 0 592-16,65-22-191 0,-32 10-393 0,10-4-256 16,7-3-248-1,6 0-376-15,6-2 32 0,1 2-96 0,4 0-72 31,-3 3-40-31,0 1-24 16,-7 1-63-16,-1 3-25 16,-5 1-48-16,-2 0-73 0,-4 3 65 15,-6 2 8-15,-5 0-8 16,-5 3-64-1,-7 2-40-15,-1 0-248 16,-6 0-184-16,-7 0-264 16,-5 0-880-16,-3 0-1185 15,0 0-3256-15</inkml:trace>
  <inkml:trace contextRef="#ctx0" brushRef="#br0" timeOffset="82061.6937">14802 11743 9025 0,'0'0'1897'16,"0"0"-1489"0,0 0-152-1,0 0 776-15,0 0-96 16,0 0-480-16,0 0-119 0,0 0-9 15,123 58 96-15,-114-54-264 16,-3 0-152-16,-2 1 104 0,2-3-48 16,-4 3 16-1,-2 0 0 1,0 2 152-16,0 1-8 15,0 6 184-15,-21 6-40 0,-30 19-368 0,0-3-1160 16,0-4-5522-16</inkml:trace>
  <inkml:trace contextRef="#ctx0" brushRef="#br0" timeOffset="84017.8055">5774 11776 5089 0,'0'0'1720'15,"0"0"-1176"-15,0 0-152 0,0 0 664 31,0 0 297-31,96 0-601 16,-54 0-344-16,3 0 24 0,-1 0 240 16,0 0 24-1,1 7-192-15,0 1-71 0,4 2-9 16,7 3-88-16,6-2-80 0,9 3-64 15,10 2 24 1,5 0-104 0,1 0-8-1,-2 3-104 16,0-2 8-31,-6 1-32 0,0 0 72 0,-6-2-24 0,-1-4-16 0,-7 1-8 16,-7-4 56-16,-6 0-56 0,-2-1 0 0,-6-1 0 16,0 1 0-16,-3 1 0 15,-1-1 16-15,0 0-16 0,-2-1 16 16,0 4-16 15,-1-4 8-31,0 2-8 0,0-1-96 0,3 0 96 16,5 2-8-16,-1 0 8 15,6 4-8-15,0 0 80 0,2 0-72 16,-6-1 0-16,2 2-40 15,-4-3 24-15,-1 0 16 16,-1-2 72 15,-3-3-64-31,4 4 0 0,-3-3-8 0,0 0 8 16,-1 2-8-16,-4-3-16 0,-2 0 16 15,-1 1 8-15,-5-2-8 16,-3 0 0-16,-4 3 0 16,0-2 8-16,-5 2-8 31,3 1-8-31,1 2-64 0,2 0 72 15,4 0 72-15,4 0-72 0,0-2 0 0,0 0 8 16,0-4-8-16,-4-2 0 16,-4-2 8-16,-2-2 0 15,-4 0-8-15,-1 0 16 16,-2 0-16-1,4 0 8-15,4 0 56 16,5 0 48-16,-1 0 64 0,3 0-80 16,-4 1-32-16,-4 2 48 0,-3-1-88 31,-9-2 24-16,-3 0 16 1,-4 0-64-16,-9 0-584 0,-15-5-4121 0</inkml:trace>
  <inkml:trace contextRef="#ctx0" brushRef="#br0" timeOffset="85216.8741">5756 11789 4280 0,'0'0'2457'16,"0"0"-257"-16,0 0-111 16,0 0-233-16,0 0-279 0,0 0-601 31,-20-13-320-16,20 13-264-15,0 0-152 0,0 0-240 0,0 9 8 16,9 3 64-16,2 5 56 0,5 0 88 16,-1 1-160-16,4 4 24 15,0-2-64-15,1 1-8 16,1-4 0-1,-4-3 40-15,-1-1-40 16,-5-5-8-16,-5-4 96 0,1-3-96 16,-6 1 0-16,-1-2 56 0,0 0 56 15,0 0-56-15,0 0-56 16,0-9-928-1,0-6-1104-15,0 1-3089 16</inkml:trace>
  <inkml:trace contextRef="#ctx0" brushRef="#br0" timeOffset="85760.9052">5808 11769 2832 0,'0'0'2201'16,"0"0"-953"-16,0 0-72 0,0 0 376 0,0 0-319 16,0 0-657-1,0 0-288 1,0 0 48-16,0-14 72 0,8 6-32 15,5 2 8-15,3-4 104 16,3 1-184-16,-2 1-144 0,3-3 40 16,0 2-64-16,0 2-64 15,0 1-24-15,-2 1 9 31,0 4-9-31,-3-2-40 0,-1 0-8 16,-3 1 56-16,-3 0-56 16,2-1 0-16,-10 3-56 0,0 0-1905 15,0 0-5520-15</inkml:trace>
  <inkml:trace contextRef="#ctx0" brushRef="#br0" timeOffset="89867.1401">16930 12050 4961 0,'0'0'2888'0,"0"0"-1247"15,0 0-657 1,0 0 744-16,0-31-296 15,0 26-799-15,0 0-289 0,0 2 72 16,0 3-112-16,2 0-216 16,5 0-88-16,1 0 0 0,4 0 128 15,3 2-32 1,1 4 104-1,2-1 48-15,-2 2 136 16,1-4-56-16,-1 0-80 0,-1-2-56 0,-1-1 40 16,1 3-16-16,-1-3-88 15,-3 0-120-15,-5 0 64 0,2 0-104 31,-8 1 32-31,0 2-944 16,0-2-3881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2:20:31.3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1223 3756 7401 0,'0'0'3033'15,"0"0"-1441"-15,0 0-16 31,0 0-47-31,0 0-617 16,0 0-464 0,0 0-288-16,-9-2 56 0,3 14 80 0,0 16-48 15,-3 12-16-15,1 14 144 0,0 6 8 0,2 5-136 16,1-5-95-1,3-6-57 1,2-3-40-16,0-14-56 31,0-6 16-31,0-8-16 0,0-8 48 0,0-8-48 0,0-5 48 0,0-2 40 16,0 0-88-16,0 0-144 0,9-8-793 31,5-6-1303-31,1-6-2457 16</inkml:trace>
  <inkml:trace contextRef="#ctx0" brushRef="#br0" timeOffset="198.0114">1472 4192 3144 0,'0'0'5161'0,"0"0"-4337"31,0 0 321-31,0 0 431 0,0 0-528 0,0 0-592 0,0 0-280 31,37 33-176-31,-28-26-320 16,-4-3-1784-16,-3-4-4818 0</inkml:trace>
  <inkml:trace contextRef="#ctx0" brushRef="#br0" timeOffset="848.0485">1873 3666 6385 0,'0'0'4089'0,"0"0"-3289"0,0 0-176 16,0 0 264-16,-9 130-40 31,9-59-464-31,0 6-239 16,0-3 167-16,0-7-80 0,0-13-136 15,9-12-88-15,-1-12 0 16,-1-12 0-16,2-8-8 0,0-8-8 15,2-2 8-15,3-12 0 32,3-21 160-17,1-12-160-15,0-14-224 0,0-6-8 0,-2-2-24 0,-1 5-25 16,-3 12 105-16,-2 16 104 15,-3 14 72-15,-5 12 0 0,0 8 0 16,0 0-48 0,1 18-80-1,-1 14 128 1,-1 10 304-1,3 8-103-15,0-1-105 0,1-5-32 0,1-6-16 0,3-8-40 16,0-6 0-16,2-6 0 0,0-7 0 0,3 0-8 31,1-9 0-31,1-2-577 16,7 0-823 15,12-36-864-31,-4-1-641 0,-4-3-1472 0</inkml:trace>
  <inkml:trace contextRef="#ctx0" brushRef="#br0" timeOffset="1100.0629">2332 3860 2008 0,'0'0'3153'31,"0"0"119"-31,0 0-535 15,0 0-1057-15,0 0-816 0,0 0-455 32,-85 58-177-32,76-28-120 0,7-1-104 0,2-5-8 0,0-7 0 15,9 0-120-15,5-6-96 31,7 0-25-31,0-4-23 16,-2 0 16-16,1-3 16 0,-4 2 96 16,-3-2 64-16,-6 2 0 31,-7 1 72-31,0 4 272 0,0 1 232 0,-15 4-368 0,-3 0-136 15,-2 2-904 1,2-5-1936-16,7-8-4690 16</inkml:trace>
  <inkml:trace contextRef="#ctx0" brushRef="#br0" timeOffset="1454.0832">2544 3964 4536 0,'0'0'4193'0,"0"0"-2536"16,0 0-473-16,0 0-488 15,0 0-384-15,-77 115-192 0,66-77-40 32,5-9-72-32,4-6-8 15,2-8 0-15,0-10 0 0,0-3 0 31,11-2-160-31,4-5-56 16,7-16-248-16,1-7-312 31,2-5-432-31,-6 4-17 0,-1 5 313 0,-7 10 552 16,-7 8 360-16,-4 6 1048 0,0 0 401 0,0 17-289 15,0 10 144-15,-4 1-432 16,0-2-264-16,2-2-399 16,2-6-209-16,0-4-265 0,4-8-767 15,16-6-1232 1,-3-6-1745-1,0-14-208-15</inkml:trace>
  <inkml:trace contextRef="#ctx0" brushRef="#br0" timeOffset="1770.1013">2697 3698 4929 0,'0'0'2656'0,"0"0"-759"15,0 0-745-15,0 0-536 16,0 0 160-16,9 134-160 0,-9-76-240 16,0 0-160-16,0-8-112 15,0-7-40-15,0-16-56 16,0-10-8-1,2-10-120-15,7-7-336 32,2 0-32-32,5-1 232 0,2-13 248 0,1 4 0 0,2 0-48 15,-3 4 56-15,-3 3 0 16,-3 3 296-16,-6 0-48 0,-4 0 40 47,-2 9 96-32,0 9 96-15,-6 8-31 0,-12 2-313 0,-1 2-136 16,4-5-633-16,13-18-1087 15,2-6-2321-15,0-1-2256 0</inkml:trace>
  <inkml:trace contextRef="#ctx0" brushRef="#br0" timeOffset="1947.1114">3004 3995 2456 0,'0'0'2377'0,"0"0"95"0,0 0 113 0,0 0-753 16,0 0-752-16,-1 134-576 0,-7-102-248 16,2-8-144-1,4-6-112-15,-1-10-384 16,3-8-920-16,0-6-1200 0,0-14-3162 0</inkml:trace>
  <inkml:trace contextRef="#ctx0" brushRef="#br0" timeOffset="2073.1186">3036 3898 5249 0,'0'0'1712'16,"0"0"-144"-16,0 0-535 0,0 0-1033 31,0 0-1345-31,0 0-5488 0</inkml:trace>
  <inkml:trace contextRef="#ctx0" brushRef="#br0" timeOffset="3133.1792">3156 3639 3808 0,'0'0'2297'15,"0"0"-841"-15,0 0-256 0,0 0-63 16,5 127-489-1,-5-61-240-15,0 3 128 0,2-7-40 0,-2-11-96 16,4-8-168-16,0-13-120 16,1-13-8-1,1-6-104-15,1-11-352 16,4 0-656-16,2-20 112 0,6-11-264 15,-1-2 63-15,-3 0 457 16,-1 8 464-16,-5 9 176 16,-3 10 216-1,-4 6 512-15,-2 0 104 16,0 9 65-16,0 9-89 0,0 0-224 15,0-1-352-15,0-7-232 0,0-6-456 16,0-4-1488-16,0-13-1225 31,0-6-2808-31</inkml:trace>
  <inkml:trace contextRef="#ctx0" brushRef="#br0" timeOffset="3271.1871">3301 3771 288 0,'0'0'2504'16,"0"0"-1312"-16,0 0-479 0,0 0 87 31,0 0-376-31,0 0-424 15,0 0-112-15,0 0-1689 16,9 88-2095-16</inkml:trace>
  <inkml:trace contextRef="#ctx0" brushRef="#br0" timeOffset="3660.2094">3301 3771 864 0,'0'121'2104'31,"2"-119"-327"-15,7-2-241-16,4 0-152 0,1 0-480 16,1 0-464-16,3-4-128 0,2-10-31 0,0-3-281 15,1-6-120-15,-6 3-385 16,-1 0-31-16,-8 6 304 15,-2 5 232 1,-4 9 464 0,0 0 481-16,0 4 167 0,0 19-448 15,0 7 360-15,-2 4-136 0,-4 0-192 16,4-8-335-16,2-6-265 0,0-10-96 15,0-7-256-15,4-3-489 0,11-3-271 32,6-19-136-17,-2-3-416-15,1-4-305 0,-2 5 313 16,-7 6 864-16,-2 8 640 0,-5 8 56 15,-4 2 824-15,0 0 400 0,0 2 384 32,0 8-239-32,0 0-289 15,0 1-400-15,0-4-360 16,8 0-256-1,3-2-64-15,5-5-696 0,19 0-392 0,-2-12-1393 16,-1-6-815-16</inkml:trace>
  <inkml:trace contextRef="#ctx0" brushRef="#br0" timeOffset="3830.2191">3849 3714 4048 0,'0'0'4177'0,"0"0"-2680"16,0 0 231-16,0 0 40 16,0 0-591-16,-69 134-345 0,37-73-136 15,-3 8-264 1,-5 6-232-16,0 1-72 15,2-9-128-15,11-6-1112 16,9-19-1449-16,11-22-5744 0</inkml:trace>
  <inkml:trace contextRef="#ctx0" brushRef="#br0" timeOffset="4169.2385">4264 3676 7345 0,'0'0'2361'0,"0"0"-1225"15,0 0 272-15,0 0-456 16,0 0-576 0,113-55-376-16,-78 46-56 0,4-1-1016 15,3-4-1376-15,-9 3-1601 16</inkml:trace>
  <inkml:trace contextRef="#ctx0" brushRef="#br0" timeOffset="4340.2483">4518 3566 4256 0,'0'0'2417'0,"0"0"-929"0,0 0 641 15,-36 127-337-15,22-70-480 0,3 6-375 16,3 0-57-16,0-2-368 31,3-6-288-31,5-5-224 31,0-5-656-31,0-3-929 0,0-14-1239 0,11-12-3313 0</inkml:trace>
  <inkml:trace contextRef="#ctx0" brushRef="#br0" timeOffset="4880.2792">4599 3978 3792 0,'0'0'2193'0,"0"0"-713"0,0 0 625 16,0 0-409-16,0 0-656 15,114-88-376-15,-93 69-64 31,-4 1-216-31,-5-3-95 0,-6 3-89 16,-6 2-32-16,0 2-16 16,0 1-40-1,-16 9-64-15,-3 4-48 0,-6 0-176 0,2 21 16 0,4 7 72 16,3 6 88-1,5 0 0 1,7 0 224-16,2-4-80 0,2-4-88 16,0-4-40-16,2-8-16 0,9-7-280 31,7-7-393-31,3-7-367 0,11-22-216 0,1-11-1089 0,8-9-47 31,-4-1 1128-31,-4 6 656 16,-5 10 608-16,-13 14 1048 0,-8 12 816 15,-7 8 489-15,0 0-593 16,-14 23-824-16,-8 6-264 15,0 4-7-15,4 0-265 0,9-7-304 32,9-5-96-32,0-6-176 0,0-5-64 15,15 1 24-15,4-4 136 16,-1 2 72-16,-1 1 0 0,-1 4 8 15,-5 1 0-15,-7 3 112 32,-4 7 144-32,0 1 48 15,-2 2-72-15,-16-2-232 0,-4-12-288 16,2-6-1489-16,5-8-3480 0</inkml:trace>
  <inkml:trace contextRef="#ctx0" brushRef="#br0" timeOffset="5959.3409">4967 3832 7889 0,'0'0'1705'0,"0"0"-593"16,0 0 536-16,0 0-624 0,132-42-544 16,-90 25-279-16,3 3-105 15,-3-3-96 1,-8 2-88-1,-8 5-409-15,-11 0-311 0,-7 1-136 0,-8-1 352 16,0-2-400-16,0-2 192 16,-8 4 591-16,0 0 209 0,1 6 337 31,1 4 567-31,-2 0 64 15,0 8-360 1,-1 19-432-16,-5 14 192 0,1 8 192 0,0 4-80 16,2 1-144-16,2-6-159 0,7-9-97 15,2-12-80-15,0-10-249 16,19-17-407-16,10 0-88 31,8-24-176 0,5-15-576-31,0-3-625 0,-4 5 577 0,-6 4 1296 0,-13 14 248 0,-7 8 1008 0,-6 7 496 16,-4 4-95-16,-2 0-393 15,0 8-56-15,2 6-216 32,1 2-280-32,-1-2-240 31,2-5-168-31,6-5-56 0,1-4-624 0,4-7-320 0,5-19 528 0,3-4 40 0,-6 0 120 15,-1 8 256-15,-6 6 152 16,-3 10 544 0,-5 6 72-1,4 0-216-15,0 0-288 0,3 1 160 0,7 10-87 47,1-3-177-47,6-2-72 0,1-6 16 0,7 0-104 0,3-2-96 0,-1-15-104 16,-4 2-193-1,-6 1 17-15,-10 5 168 16,-11 8 152-16,-2 1 56 0,0 0 8 15,-8 18-8-15,-1 5 0 32,-5 2 16-32,5-3 64 0,5-2-32 0,2-3-40 0,2-6-8 31,0-1 0-31,0-4-8 0,0-4-224 15,8-2-72-15,3 0-88 16,3-2 208-16,-1-12 168 16,-2-2 8-1,0-2-8-15,-4-1 16 16,-3 5 192-16,-4-3 256 15,0 4 120-15,0 7 121 0,0 4-9 16,0 2-72-16,0 6-608 0,0 23-72 16,-2 18 8-1,-2 13 56 1,-1 11 8-16,3 8 8 0,0 0-8 15,2-2 0-15,0-5 8 16,0-6-8-16,0-6 56 0,0-6-48 16,0-9 8-16,0-7 32 0,0-8-40 15,0-11 8-15,0-8 48 16,0-5 8-16,-4-6 120 31,-6 0 208-31,-2 0-184 0,-3 0-64 16,0-6-32-16,-1-4 32 0,1-2 96 15,1-2 232-15,3 0 160 16,3 0 225-16,3-4 15 15,5-7-48-15,0-6-208 0,15-13-296 32,21-17-208-17,24-24-120-15,38-38-376 0,-9 17-1704 0,-10 8-2985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3:33:56.1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5930 9382 4745 0,'0'0'2320'0,"-2"0"-952"16,-2 0 217-1,1 0 159-15,-2 0-376 16,1 0-375-16,0 0-209 15,-1 0-64-15,1 0 96 16,2 0 112-16,0 0-256 0,2 3-352 16,0-3-24-16,0 0 1 15,0 0-137-15,0 0-32 16,0 0-56 15,0 0 24-31,0 0-40 16,2 0 16-16,17 0-56 15,6-4 40-15,6-2-56 0,3 2 8 16,1 1 0-16,4 3-8 15,-2 0 8 1,1 0 8-16,0 0-8 16,-1 0 0-16,0 0 0 15,0 0 0 1,-1 3 0-16,4-2 8 15,1 2-16-15,3-2 0 0,3-1 0 47,-1 0 8-47,4 0-8 0,-6 0 8 0,1 0 56 0,-1 0-64 0,-4-4 8 0,-2-1-8 16,-3-4 8-16,-3 1-8 15,-1 1 8-15,-2-1 8 16,0 1-8-16,-3 4-8 16,1-1 8 15,0 0 0-31,2 1 0 0,0 2-8 0,4 1-8 0,5-3 8 0,1 3-8 15,3-2 8-15,-2 2 0 16,7 0 0-16,-8 0 0 0,-1 0 8 16,-2 0-8-16,-2 0 8 15,-5 0-8-15,-3 0-8 0,-4 0 8 16,3 5 0 15,0-1 0-31,2-3-8 0,2 3 8 0,4 0 0 16,2-2 8-16,3 1-8 0,0-3-8 0,3 1 8 31,-4-1 8-31,1 0-8 0,0 3 0 15,-3-3-8 17,4 2 8-32,-2 1 0 0,1 1 0 0,0 5 0 0,2-4-8 0,0 2 8 15,-2-4 0-15,2 1 0 16,-4-1 0-1,2-2-56-15,-3 2-16 47,1 0 56-31,-3 3-64-1,0 3 8-15,1 1-24 16,-1-2 40-16,-2 1 48 0,4-4-40 16,0-2 40-16,-2 0-64 31,1-3 16-31,-3 0 8 0,-4 0 40 0,-2 0 0 0,-6 0-88 15,-1 2 32-15,-5-1 64 16,-1 2 0-16,-6-1-8 0,1 0 0 16,-3 0-40-16,0-2 48 15,-1 2-8-15,2-2 8 16,-1 0 0-16,0 0 0 31,-4-2-713-31,0-13-2055 0,0-2-10083 16</inkml:trace>
  <inkml:trace contextRef="#ctx0" brushRef="#br0" timeOffset="4475.2559">11509 8312 4336 0,'-5'0'2089'15,"5"0"-137"-15,-1 0-15 0,-1 0-241 16,2 0-432-16,-4 0-383 15,4 0-193 1,-2 0-128-16,2 0-88 0,0 0-240 0,0 0-56 31,0 0-96-31,0 0 40 0,0 0-72 16,6 0 176-16,6 1 56 15,1 2-48-15,6 1-72 16,1-2 72-16,2 2 16 0,2 0 40 16,1 0-112-1,4 0 56 1,0 0-95-16,0 0 71 0,2-1 8 15,0-2-16-15,1-1-8 16,-3 0 32-16,-2 0 24 16,-4 0-56-16,2 0-72 0,-5 0-16 15,1 0 16-15,-6 0 0 31,1 0-72-15,-3 0 16-16,2 0 32 0,1 0-48 0,-1-1 16 0,6-2 48 16,1-1-56-16,5 0-8 15,0 2 0-15,2-2 0 0,-3 0-48 0,-2 2 8 31,-1 2-8 1,-3 0 0-32,-2 0 0 0,-2 0 48 0,-3 0-48 0,1 0 0 0,-4 0 0 15,1 0-8-15,5 0 8 16,2 0 0-16,2 0 8 0,0 0-8 31,4 0 0 0,1 0 0-31,-3 0 0 0,3 0-8 0,-6 0 8 0,0 0 0 0,-1 0 0 16,-1 0 0-16,1 0 0 0,2 0 0 15,0 0-8-15,1 0-56 32,2 0 56-32,2-2 0 31,2 0-128-31,0 2 8 0,2-2 24 15,-2 0 32-15,2 0 64 16,0-1 0-16,0 0 8 0,-2 0-8 16,-2 0 8-16,-2 0-8 0,0 2 8 15,-4 1-16 1,-1 0 8 15,3 0-72-31,-4 0 64 0,3 0-56 0,1 0 64 0,-2 0-88 0,2 4 48 0,1-2 40 0,-3-1-16 16,2-1 24-1,-2 3 0-15,0-1 0 16,-1-1-8-16,-1 2 0 15,1-1 0 17,3 0 0-32,-4 2 8 15,3-2-8-15,5 0 8 0,-1 0-8 0,5 0 0 0,2 0 0 16,2 0 8-16,-2 0-8 15,1-2 8-15,-3 2 8 16,0-2-8-16,-2 2-8 31,-1 0 0-15,1 0-64-16,0 1 0 0,0-2-24 0,-1-1 48 0,3 1 0 15,-1-1 48-15,4 0-16 16,-3 0-32-16,2 0 40 0,-2 0 0 16,-2 0-48-16,-2 0 48 15,-3 0-40 16,0 0 0-31,-2 0 48 0,-1 0-8 0,-2 0-56 16,-1 0 56-16,1 0-88 16,-1 0 40-16,2 0-16 0,0 0 0 0,-2 3 8 15,6-3 8-15,-2 0 40 16,-1 0 8 15,2 0-48-31,1 0 56 0,-1 0 0 0,0 0 0 16,0 0-8-16,-3 0 8 15,1 0-8-15,2 0 8 0,-4 0-8 16,1 0 8-16,-1-3 0 0,4-4 0 15,-3-5 0-15,-1 0 16 0,4-2-8 32,-4-2-8-32,1 0 0 15,3 2 0-15,-6-3 0 16,1 3 0-16,-3 3 0 0,-5-3 0 15,0-1 0-15,-2 0 0 16,-4-3 0-16,1-5 0 16,-3-1 8-1,0-4 0 1,0 0-8-16,0 0 8 0,-7 0-8 15,-2 0 16-15,0 2-8 0,-2 2 0 16,0-2 40-16,-5-2-40 0,-2-1-8 16,-1-3 8-16,-8 0 0 31,-2-4 0-16,-5 0 8-15,-1 0 40 0,-1 4-8 0,0 3-40 16,-2 2-8-16,3 5 0 16,-5 1 16-16,-1 1 40 0,-3 4 48 15,-5 1-40-15,0-1-8 16,-5-3 56-1,-1 1-64 17,-6-4 8-32,-3-2 64 0,-3 0-24 0,-4 0 0 0,-1 0-40 0,3 2 48 15,1 2 8-15,3 2 40 0,5 2-16 16,1 2 0-1,0 2-64 1,-2 4 16-16,-1 2-80 31,-5 3 8-31,-4 3 56 0,-5 0-72 0,1 0 8 0,1 0-8 0,3 7 0 16,4 3 0-16,2 0 0 0,5 0-8 31,4 2 8-31,5-2 0 16,4-2 0-16,2 0 0 15,6-1 0 16,-1-2 0-31,-3 2-72 0,2 2 8 0,0-3 16 0,-4 2 40 0,3-1-56 0,-3-1 56 32,3 0-48-32,2-1 48 15,1 1-8-15,2 0 8 0,1 2 8 16,3 2-16 15,0 1-40-31,-1 0 48 0,1 1-40 0,0 2-24 16,-3 0 56-16,2 0 8 15,0-1 0-15,1-2 0 16,-2 1 8-16,3-1 0 0,1-1-8 0,2 0 8 15,2 0 0-15,1 2 0 32,4 0-8-32,-3 1 8 15,3-3-8-15,-3 5 8 0,-2 1-8 16,-1-3 8-16,-1 4 0 0,2-3 0 15,0-2 0-15,3-1 0 0,1 2 0 16,4-3 0 0,3 0 0-16,0 0-8 31,5 2-48-31,2 0 48 0,0 1 0 0,3-1-64 15,-1-2-8-15,2 1 64 16,-1 0 8-16,1-2 0 0,1 1 0 16,-2 0-8-16,5-2 8 15,-2 1 0-15,1 1 0 16,2-2-8-1,-2 1 8-15,2 0-8 16,0 1 8-16,0-2 0 0,0 1 0 31,0 2 0-31,0-1-56 16,0 3 56-16,2-5 0 15,8 5 0 17,-4-1 0-32,5 1 0 0,-2-1 8 0,3 1 0 0,-2 1 0 0,2-1-16 0,-1 2 16 15,0-3 0-15,0 1 8 0,2-4-16 16,0 1 16-16,1-2-16 15,-1 0 16-15,5-2-8 16,0 3 88 15,0-3-16-31,2-2 48 0,0 3 8 0,-2-1-80 16,2-2-40-16,0 2 0 0,-3-2 0 0,7 3 0 15,-3 1 0 1,2-1 0-16,4 1 0 16,-1 1-8-16,6-1 0 15,-1-1 48 16,2-1-40-31,-2-1 0 0,-2-1 40 0,-6 2-48 0,-5-5 8 0,-1 3 0 16,-4 1 0-16,3-3-8 0,-3 0 8 31,1 2 56-31,-3-3-64 16,2 3 0 15,-2-1 8-31,-2-1-8 0,0-1 0 0,1 2 0 0,0-1 0 0,1-1 8 16,3 2-8-16,-3-1 0 0,3-1 8 31,-6-1 0-31,1 3-8 15,-2-1 0-15,-3-2 8 0,3 2 0 32,-2 0-8-32,-3-2 0 0,1 2 0 0,0-2 8 15,-1 0 0-15,1 2 0 0,-3-2 0 16,0 0 56-1,0 1-64-15,0 15-784 16,0-5-1201-16,-9 3-3400 0</inkml:trace>
  <inkml:trace contextRef="#ctx0" brushRef="#br0" timeOffset="5690.3254">21063 6307 1480 0,'0'0'5801'15,"0"0"-4065"-15,0 0-367 0,0 0 375 16,25-26-8-16,2 17-607 0,19 5-481 16,18 3 336-16,21 1 16 31,13 0-192-31,7 0-191 0,0 0-65 15,-3 1 48-15,-3-1-200 16,-8 3-144-16,-6-3 24 16,-5 0-112-16,-14 0-56 0,-10 0-16 15,-16 0-88 1,-11 0 48-1,-11 0-56-15,-9 0-152 16,-9 0-696-16,-9 0-1153 0,-18 0-5896 0</inkml:trace>
  <inkml:trace contextRef="#ctx0" brushRef="#br0" timeOffset="6466.3698">20539 10945 6705 0,'0'0'3089'0,"0"0"-2177"0,0 0 736 0,0 0 153 15,123 0-281-15,-65 0-264 0,6 0-360 0,10 0-256 16,6 2 1-16,3 4 151 16,1 2-184-1,1 0-296-15,0-2-32 0,-8 0 104 47,-1-3-64-31,-11 0-64-16,-9-3-112 0,-14 0-136 15,-13 0 72-15,-11 0-80 0,-9 0-440 16,-9 0-720-16,-5 0-504 15,-17 0-3297 17</inkml:trace>
  <inkml:trace contextRef="#ctx0" brushRef="#br0" timeOffset="7511.4296">20322 15787 6793 0,'0'0'2496'0,"0"0"-1951"15,0 0-449-15,28 11 416 32,-7-7 392-32,8 3 224 0,6 2-336 46,7 0 137-46,2 1-57 32,1 1-88-32,-1-1 80 0,4-2 344 15,-2 0-608-15,-3-1-151 16,-3-1 55-16,-5-3-304 15,-2-1-192 1,-1-2 160-16,-6 0-168 0,1 0 144 0,-4 0 96 0,-6 0-160 16,-5 0-64-16,-6 0-16 0,-6-12-48 15,-4 0-992-15,-16-8-2857 16</inkml:trace>
  <inkml:trace contextRef="#ctx0" brushRef="#br0" timeOffset="8119.4644">21952 12189 9434 0,'0'0'4480'0,"0"0"-3551"0,0 0 183 16,0 0 472-16,0 0-544 15,0 0-431 1,0 0-113-16,0 0-232 0,0 0-184 0,31 33-80 31,-26-21-184-31,-5 12-824 0,0-4-1137 16,0 0-3936-16</inkml:trace>
  <inkml:trace contextRef="#ctx0" brushRef="#br0" timeOffset="8285.4739">21961 12459 8065 0,'0'0'3073'0,"0"0"-1937"0,0 0 392 0,0 0-231 0,0 0-913 15,0 0-384-15,0 0-1240 0,-5 62-3505 16</inkml:trace>
  <inkml:trace contextRef="#ctx0" brushRef="#br0" timeOffset="8459.4838">21948 12765 3408 0,'0'0'7506'16,"0"0"-5242"-16,0 0-535 16,0 0-121-16,0 0-904 0,0 0-704 31,0 0-792-16,0 0-2273-15,-23 38-6377 0</inkml:trace>
  <inkml:trace contextRef="#ctx0" brushRef="#br0" timeOffset="8582.4909">21925 13004 5249 0,'0'0'2320'0,"0"0"-39"0,0 0-465 0,0 0-1208 0,0 0-608 16,0 0-3073-16</inkml:trace>
  <inkml:trace contextRef="#ctx0" brushRef="#br0" timeOffset="19818.1335">8439 12768 3976 0,'0'0'2369'0,"-3"0"-777"16,3 0 137 0,0 0-257-16,0 0-136 31,0 0-464-31,3 0-488 0,19 0-23 0,9 0 519 0,16 0-80 15,9 0-128-15,14-3 16 0,13-4-88 16,9-1-112 0,3-5-104-16,0 4-63 15,-7-1-1-15,-12 1-56 16,-21 3-24-1,-14 0-40-15,-16 5-24 0,-12-2-56 0,-9 3 24 16,-2 0 0-16,-2 0-40 16,0 0-104-1,0 0-296-15,-2 0-1080 16,-7 7-4458-16</inkml:trace>
  <inkml:trace contextRef="#ctx0" brushRef="#br0" timeOffset="20460.1702">10514 12733 7585 0,'0'0'2817'16,"0"0"-1705"-16,0 0 144 0,0 0 73 15,0 0-553-15,4 0-576 16,34 0 136-16,24 0 816 0,21 0-120 31,12 0-336-15,5 0-255-16,-4-5-121 0,-7-4-24 0,-8 1-24 15,-8 3-64-15,-8-1 40 0,-12 3-128 16,-10 2-64-16,-8-2 16 16,-13 1 16-16,-9 2-80 15,-5 0 16 16,-6 0-24-31,-2 0-216 0,-7 0-864 0,-17 0-1545 0,-8 9-6193 16</inkml:trace>
  <inkml:trace contextRef="#ctx0" brushRef="#br0" timeOffset="21889.252">3408 13399 5537 0,'0'0'2152'0,"0"0"-1056"16,0 0-560-16,0 0 329 15,0 0 127-15,0 0-56 32,0 0-72-32,29 0-384 15,-7 0 8-15,4-4-127 0,10 2 23 16,5 0-40-16,1 2-64 0,5 0-32 15,1 0-64-15,4 0 40 16,4 0 80-16,2 0-120 31,-1 0 8-31,6 0 32 0,0-2-128 16,3-2 16 15,1 0 80-31,2-2-16 0,-2 2-80 0,-5 2-40 0,-6 2-40 0,-2 0-8 0,-6 0 8 16,-1 0-16-1,5 0 8 1,-2 6 8-16,6-2-8 0,4 0 0 15,3 0 0-15,-3-4-8 32,2 0 8-32,-4 0 0 0,0 0 0 0,-2 0-8 0,-3 0 0 0,1 2 0 31,0 2 8-31,-3 2 0 15,-1 0-8 1,2 3 0-16,0 0 16 31,1 1-16-31,3 3 0 0,-1-4 0 0,1 0 0 0,-3-4 0 16,-1 1 0-16,-3-4 0 15,-7-2 0-15,-7 0 8 16,-3 0-8-16,-10 2-8 0,-7 1 8 16,-3-2-16-16,-5 2 8 0,-5-2 8 15,0 1-8 16,-2-2 8-31,0 2 0 0,0-2 16 16,0 0-16-16,0 2-88 0,-19 7-792 16,-11-2-2049-16,-6-1-9025 0</inkml:trace>
  <inkml:trace contextRef="#ctx0" brushRef="#br0" timeOffset="23481.343">3479 15459 1640 0,'0'0'1432'0,"0"0"-208"15,0 0-119 1,0 0 527 0,0 0-248-16,0 0-119 0,-31-29-225 15,31 26-248-15,0-1-200 16,0-1-8-16,0 2-192 0,14 0-176 15,7 2 48-15,8 1 88 0,5 0-103 32,6 0-57-17,2 0 48-15,8-3 72 0,5 2 96 0,5-4-144 16,10 1-40-16,5 0-72 15,10 0 80-15,8 2-16 16,20 2-128-16,24 0 112 0,21 0-24 31,2 0-72 0,-29 2-24-31,-30 1-16 0,-32-3-8 0,16 0-40 0,28 0 32 32,1 0 8-32,-4-5-56 0,-21 0 0 0,-25 1 8 0,3 2 32 0,0-1-40 31,-14 3 0-31,-11 0 64 0,-10 0-64 31,-10 0-80-31,-9 0 72 0,-5 0 8 0,-4 0 8 16,-4 0 40-16,2 0 24 0,-2 0-72 15,0-6-264-15,-16 0-1568 16,-9 2-8859-1</inkml:trace>
  <inkml:trace contextRef="#ctx0" brushRef="#br0" timeOffset="24723.4141">3622 17154 3080 0,'0'0'1641'0,"0"0"-1081"15,0 0-328-15,0 0-112 0,0 0 424 32,0 0 680-32,0 0-176 15,0 0-71 1,93 0 119-16,-55-5-192 0,8 1-168 0,8 0-168 15,8 2 72-15,10 0 65 16,6 0-225-16,7 2-64 0,0 0-208 31,1 0-200-31,1 10 176 16,0 0-8-16,2 0-128 31,4-2 88-31,3-2 80 16,4-2 296-16,4 0-40 0,0-2-280 0,-2-2-192 0,1 3 0 0,-5 0 112 31,-2 1-104-31,-7 1 48 15,-4-3-56-15,-10 3-8 0,-8-3 0 16,-13 0 0 15,-9 0 8-31,-10-2 48 0,-6 0-40 0,-7 0 0 0,-4 0 0 0,-5 0-8 16,-3 0 8-1,-4 0-8-15,1 0 16 16,-3 0-8-16,-2 0 32 0,-2 0-40 16,-6 0-400-16,-19-6-856 31,-11-1-9370-31</inkml:trace>
  <inkml:trace contextRef="#ctx0" brushRef="#br0" timeOffset="35135.0096">5505 13402 1608 0,'0'0'5513'16,"0"0"-4185"-16,0 0-920 0,0 0 817 16,0 0 31-16,0 0-536 15,0 0-304-15,0 0 264 0,0 0 377 16,0 0-185-16,0 0-288 15,0 0-104 1,-3 0-72 0,0 0 16-16,0-3-208 0,-2 1-136 15,-2-2 64 1,3 2-16-16,-3 0-56 15,1 0-24-15,-2-2-48 0,0 2 8 16,-1-2 0-16,-3-2 0 31,-1 1 0-31,1 0-8 0,-5-3 56 0,2 0-48 0,1-2-8 16,1 0 48-16,2 0-40 15,0 0 0-15,1 2 80 0,2 0-80 0,-1 2 0 16,0-2 72-16,1 2-16 16,0-2-64-16,0 2 8 15,-1 0 0 16,-1-2 40-31,0 0-40 16,1-3 0-16,-3 0 56 0,4 1-56 16,1 2 72-16,1-1 16 15,1 2-48-15,0 1-40 16,-1 0 0-1,1-1 8-15,1 2-8 0,-2-4 0 0,-2 1 8 16,2 0-16-16,-1-2 16 0,1-1-16 47,-1 0 0-47,5-1 0 47,-3 3 0-47,5-2-8 15,0 3 8-15,0-2 0 0,0 3 8 0,0-4 64 16,0 1-72-16,0 2-8 15,0-2 8-15,0 0 0 0,2 3 0 16,3-2 0-16,0-1 16 16,-1 2-16 15,0-1-8-16,3 2 8-15,-1 0-8 0,4 0 8 0,-2-1-16 0,0 0 16 0,5 1-24 0,-3 1 24 0,1 0-8 16,1 4 8 15,-1-3 0 0,-3-1 0-31,4 2 0 0,-1 0-8 0,3-2 8 0,-1 1-8 0,3 2 16 16,-1-3-16-16,3 0 16 16,0 2 0-16,-2 0 48 0,-1 0-56 31,1 0-8-31,-4 2 0 31,5 2 0-31,-6-3-8 16,2 3 8-16,-2 0 8 0,0 0-8 31,1-1 8-31,-3 1 0 15,1-3 8-15,2 0-8 0,-1 1 8 16,2-3-8 15,-1 2 72-31,-2-1-72 0,1-1-8 0,3 4 8 0,-3-4 0 0,3 4 0 16,-1-2 0-1,1 2 0 63,-1-2 8-78,0-1-8 16,0 3 0-16,0-1 0 0,1-1 8 16,-5 2-8-16,2 1-8 15,-2-3 8-15,0 3 0 0,0-1 0 31,0 1 0-31,2-3 0 0,2 3-8 0,-1 0 8 16,21 0-8-16,-2 0 8 0,0 0-104 16,1 0 104-16,-24 0 0 0,3 0 0 15,1 0 0-15,-4 0 0 0,3 3 0 16,1-2 0-16,-1 2 8 78,0-2-8-78,0-1 0 15,-2 0 0-15,1 3 8 0,-2-3 0 16,-1 2 0-16,-3-2-8 16,0 1 0-1,4 2 0-15,-4-2-8 16,2 2 8-16,1-2-8 0,-1 2 8 0,10 1-8 0,2-2-16 15,0 2 48-15,2 2-24 0,-11-4 0 16,0 2 0-16,-1-2-8 16,2 0 0-16,-2 0 8 15,3-1 8 16,-3 2-8-31,0-2 8 0,-1 2 0 0,-1-1-8 0,2 2 0 0,-2-2-8 0,-1 3 0 16,1 0 8-16,-2-2-8 0,1 6-40 16,0-3 48-16,-1 2 8 15,1 0-8-15,-1 0 8 16,0 0-8-16,-2 0 0 31,3 0 0-31,0 0 0 0,-3 0 0 0,0 0 0 0,0-1 0 0,-2 2-8 16,3 1 8-16,-3 2 0 0,0 0 0 31,0 0 8-31,0-2-8 15,0 2 0-15,0-2-8 0,0 1 8 47,0-4-8-47,0 1 0 0,0 0 0 0,0 1 0 0,0-2-8 0,0 1 8 0,0 2 8 16,0 2 0-16,0 1 8 15,0 0 0-15,-5 0-8 0,-4 1 0 16,-2 0 8-16,-2-2 0 16,-1 2-8-16,-3-4 8 31,1 1 0-31,-3 0 0 0,2-3-8 0,1 2 0 0,-1-2 8 0,-4-1 0 15,2 4 0-15,-4 1 0 16,-3 2 0 0,-1-1-8-16,0 4-8 15,-2-1 8-15,0 0 8 31,-2 0 0-31,-3 2 0 0,-1-1-8 0,1 4 0 16,1-5 0-16,0-1 144 0,4-1 57 16,2-5 87-16,2 0 80 15,4-4 56-15,2-1-104 16,5-2-48-16,4-2-104 15,1 0 64 1,0 0 72 0,2 0-192-16,-2 0-56 0,1 0-40 0,1 0-16 15,-2 0 8-15,2 0 0 16,-1 0 8-16,1-2 56 15,2 1-72-15,0-4 16 0,3 4-8 16,0-1 40 15,2-1-40-31,0 2 0 0,0-2 64 0,0 1-72 16,0-2-96-16,0-1-528 15,-2-9-704-15,0-2-1313 16,-5 1-7713-16</inkml:trace>
  <inkml:trace contextRef="#ctx0" brushRef="#br0" timeOffset="39386.2527">15850 6964 1296 0,'0'0'2136'15,"0"0"-936"-15,0 0-415 16,0 0 71-1,0 0-192-15,0 0-312 0,0 0-184 0,0 0 184 16,0 0 352-16,0 2 56 31,0-2 65-31,0 0-137 0,0 2-144 0,0-2-104 16,0 0-112-16,0 0-96 15,0 0 24 1,0 0-16-16,0 0 56 0,0 0-8 0,0 0 64 16,0 0-47-1,-3 0-81 1,1 0-64-16,0 0-104 0,-1 0-40 15,-1 0 64-15,1 0-8 0,-1 0 152 16,2 0-24 0,-4 0 40-16,1 0 24 0,-2 0-88 0,-2 0 80 31,3-2-40-31,-3 0-64 15,-1 2-16-15,2-3 0 0,-1 3 16 16,3-1-40-16,-6 1 16 16,3 0 16-16,-1-1-8 0,-2 1 56 31,-1 0 56-31,-3-3-24 15,-2 3-72-15,2 0 16 0,-1-2-40 16,-1 1-8-16,0-2 25 16,0 1-1-16,0-2-40 15,0 2 48-15,1-2-24 0,-1 0-80 16,0 0-32-16,0 0 32 31,-1-2 24-31,0 2-64 0,0-2 40 16,-4-1 16-16,3 1-56 15,-3-3 0-15,2 1 8 16,-1 0 32-16,-1-1 0 0,1 0 16 0,0-1-64 15,-1-2 8 1,0 2 0 0,2-2-8-16,-2 0 16 15,3 0-16-15,3-1 8 0,-2 0 0 16,4 0-8-16,1 2 8 15,1 0 0-15,0 2 0 0,4-3-8 16,0 0 48 0,0-1-48-1,0 1 48 1,3 1-40-16,-2-3 0 0,2 1-8 0,-1 0 8 0,3-1-8 15,-3-3 0-15,3-1 0 16,0-2 0-16,-2 1 0 0,2 0 0 31,2-1 0-31,-2 2 0 31,2 0 0-31,-1 0 0 0,-1 2 0 0,0 0 0 0,2-1 0 16,-4 3 8-16,4 3 0 0,2 0-8 16,0 3 0-16,0 2-8 31,0-1 0-31,0-1-72 0,0-3-56 15,0 1 56 17,12-1 40-17,1 0 40-15,3 0 8 0,-1-2 0 0,0 1 0 0,3 1-8 0,1-2 0 0,-2 1 8 16,1 3 24-1,3-2-32-15,0 3-8 16,4-2-48-16,6 2 48 0,0 1 8 31,4-2 0-31,2 1 0 0,-1 0 0 0,-3 2-8 16,-2-2-32-16,-2 0 40 15,-2 2 0-15,-1 2-32 16,1 0 32-16,0 2 8 0,-1 2-8 16,1-2 0 15,2 2 0-31,-2 0 8 15,2 0 0-15,0 0-16 0,2-2 8 0,1 0 0 16,-1 0 0-16,-2-2 0 16,2 2 0-16,-5-2 8 0,1-1-16 15,-3 4 8-15,-2-4 0 16,-2 3 8 15,-3-1-8-31,-3 1 0 0,3 2 0 0,-4-1 8 16,3 1-8-16,-1-3 0 0,1 3 0 15,-1-2 56-15,1 2-56 16,2-2 0-16,0 2 0 15,0-2 0-15,1-2 0 0,-1 2 0 32,3-2 8-32,-2 2-8 15,0-2 64-15,-2 2-64 0,-1-1 8 16,-3 2-8-16,-1 1-8 0,1 0-8 15,-2 0 16-15,2 0 8 16,2 0-8-16,1 0 0 16,3 0-32-16,-2 0 32 31,1 0 8-31,-1 0 8 0,2 0-8 0,-2 0 8 15,-1 0-16-15,-1 0 0 16,-1 0 0-16,-1 0 0 16,1 0 8-16,-3 0-8 0,-1 0 8 0,0 0-8 31,1 0 0-16,3 0 0-15,1-2-8 0,3-1 0 16,-1 2-8-16,2 1 16 0,-2-2 0 16,1-1-8-16,0 3-80 0,2-1 80 15,0 1 8-15,1 0 0 31,-2 0-8-15,1 0 0-16,3 0 8 0,-2 0-8 0,2 0 0 16,2 0-48-16,-2 0 56 15,2 0 0-15,0 1 8 0,-3 2-8 16,1-1 0-16,-1-1 0 31,-4 2-8-31,-1-3 8 31,1 2-16-31,-2-1 16 0,-3-1 0 0,2 3-16 0,4-1 8 16,-1 0 0-16,-3 0 0 0,3 0 8 15,-5 0-8-15,3 0 0 16,-5 0 0 0,2 0 0-16,1 2 0 31,-1 0-48-31,3 0 56 0,-1 2-16 0,3 0 8 0,3 1-40 15,-2 4 40-15,1-1-64 0,1 0 24 16,-6-3 0 0,-2 4 40-16,-3-1-40 15,-2-2-16-15,1 2 8 16,-2-1 56 15,0 0-80-31,-3 1 72 16,2 0 8-16,1 0 0 0,3 1 0 0,-4 0-8 0,0 1 0 15,1 4 8-15,0 0-16 16,-2 2-32-16,1 3-1 0,-1-2-31 15,-1 1 72-15,0-1-48 32,0-3 56-32,0-1-8 0,-2 2 8 15,0-3 0-15,-2 2-8 16,0-2 8-16,0 2 0 15,0 0 0-15,0 0-8 0,0 2 8 16,0-2-8-16,-2 2 8 16,0-4 0-1,2 0 0-15,0-2-8 0,0-2 8 0,-4 0 0 16,4 0-8-1,-2 1 8-15,-2 1 0 16,0-2-8-16,-5 1 8 0,-3 1 8 16,-3 1 0-16,-3 1-8 15,-1-4 16 16,-2 2-8-31,-1-2 0 0,0-1 48 0,2 0-48 0,-1 1 0 16,0-3-8-16,-4 2 16 16,-4 1 80-16,-7 1 89 0,-7-3-65 15,-3 3-48 1,-5-1-64-16,-5-2 168 0,-2 0-56 31,1-2-48-31,1-1-24 0,4-4 0 16,8 0-40-16,3-1 8 15,4 2-8 1,3 2 0-16,1 1 0 15,0-1-8-15,-3 0 8 0,-3 0 0 16,2 0-8 15,-1 2 48-31,-2-2-48 0,2 1 0 0,4-4 0 0,3 1 48 0,7-2-40 16,1 3 0-16,4-3 0 15,1 0-8-15,2 0 8 0,-1 0 40 16,-1 0-40-16,-3 0 0 31,-3 0 0-15,0 1 8-16,-5-1-16 0,0 0 8 0,0 1 0 0,-2-1 0 15,4 0-8 1,2 0 8-16,2 0 0 0,8 0-8 16,5 0 8-16,0 0 16 15,6 0-24 1,-1 0 0-1,1 0 8-15,0 0 0 0,-3 0-8 16,2 0 0-16,-4 0 0 0,3 0 8 16,-1 0-8-16,0 0 0 0,5 0 0 15,0 0 0 1,-1 0 0-1,3 0 0-15,0 0 0 0,0 0 0 16,0 0 0-16,0 0 0 0,0 0 8 16,0-1-8-16,0 1-48 15,0 0 48 1,0 0 0-16,0 0 8 15,0-1 0-15,0 1 48 16,0-3-56-16,0 1-8 16,0 1 0-1,0 1-8-15,0-3 16 0,0 3 0 0,0-3-96 16,-2 0-640-16,-11-1-3321 0</inkml:trace>
  <inkml:trace contextRef="#ctx0" brushRef="#br0" timeOffset="52244.9882">19230 3388 9281 0,'0'0'4393'15,"0"0"-2984"-15,0 0 39 0,0 0-40 16,0 0-167-16,0 0-433 0,0 13-344 31,-3 13-72-31,0 12 72 16,-1 8-56-16,-2 6-136 15,-1 5-200-15,-1 0 48 0,0-2-120 16,4-3 16-16,2-8-32 0,0-5-16 15,2-5-440-15,0-11-112 32,0-6-496-32,0-7-200 0,0-10-721 15,12-17-928-15,2-14 49 16,-3-8-3345-1</inkml:trace>
  <inkml:trace contextRef="#ctx0" brushRef="#br0" timeOffset="52446.9998">19256 3543 6009 0,'0'0'3969'0,"0"0"-2105"16,0 0 505-16,0 0-633 15,0 0-752-15,0 0-440 0,31 8 56 32,-15 14-96-32,-1 4-159 0,1 1-113 0,-3 0-144 15,1-3-72 1,-3-1-16-16,1-6-681 0,0-2-1239 15,-3-5-2937-15,-2-8-3521 16</inkml:trace>
  <inkml:trace contextRef="#ctx0" brushRef="#br0" timeOffset="52650.0114">19552 3439 384 0,'0'0'9186'15,"0"0"-6962"16,0 0-632-31,0 0 177 0,0 0-377 0,0 0-528 0,0 0-456 16,-62 131-248-16,49-99-72 16,-1 1-40-16,1 3-40 15,1 0-8-15,-1 1-40 0,3-4-368 16,-2 3-648-16,1-3-792 31,7-8-1985-31,0-8-2449 0</inkml:trace>
  <inkml:trace contextRef="#ctx0" brushRef="#br0" timeOffset="52853.023">19496 3341 5033 0,'0'0'2808'0,"0"0"-935"16,0 0 135-1,0 0-688-15,0 0-223 0,0 0-1 0,75 68-328 16,-69-20-248 0,-6 4-376-1,0 2-144-15,0 15-248 0,-2-15-1824 0,-2-13-4162 16</inkml:trace>
  <inkml:trace contextRef="#ctx0" brushRef="#br0" timeOffset="53247.0455">19657 3593 6161 0,'0'0'4681'16,"0"0"-3233"-16,0 0-712 0,0 0 617 0,0 0-177 31,0 0-600-31,0 133-368 15,0-96-128 1,2-2-24-16,3-5-48 0,-1-5 0 16,-1-8 0-16,1-7 0 0,0-8-8 0,3-2 0 15,2-4-40-15,6-21 32 31,1-12 0-31,2-3-120 0,0-2 80 16,-5 1-48-16,1 10 48 31,-6 8 48-31,-3 10 0 16,-3 8 136-16,0 5-72 0,0 0-64 0,0 0 72 0,4 13 8 15,-2 1-64 1,0 0-8-16,1 0-8 16,-1-1-712-16,-2 0-1169 0,0-3-1951 31,-2-6-2370-31</inkml:trace>
  <inkml:trace contextRef="#ctx0" brushRef="#br0" timeOffset="53390.0537">19924 3626 7153 0,'0'0'4001'0,"0"0"-2105"0,0 0 217 16,0 0-729-1,134-67-536 1,-107 53-440-16,-1 1-336 0,1 0-72 16,0-1-696-16,0 2-808 15,-2-8-112-15,-10 2-2985 0,-7 2-481 16</inkml:trace>
  <inkml:trace contextRef="#ctx0" brushRef="#br0" timeOffset="53564.0637">20136 3313 2480 0,'0'0'4009'0,"0"0"-1641"0,0 0 113 16,0 0-417-16,0 0-759 0,0 0-409 15,-114 100-312-15,106-50-296 0,3 0-112 16,5 0-80-16,0-4-96 0,2-6-424 31,23-1-992-31,-3-13-1697 16,-2-13-3848-16</inkml:trace>
  <inkml:trace contextRef="#ctx0" brushRef="#br0" timeOffset="54051.0915">20240 3529 4793 0,'0'0'2968'0,"0"0"-1544"16,0 0 249-16,0 0-385 0,0 0-160 16,-77 103-472-16,75-73-71 15,2-6-201-15,0-3-136 0,0-7-168 31,8-1-32-15,1-9-40-16,5-2-8 0,-1-2-72 0,5-2-264 16,-1-19-16-16,4-4-104 15,-5-7 7-15,-1-1 305 0,-4 1 128 16,-4 8 32-16,-2 6 224 31,-5 13 489-15,2 5-169-16,-2 0-336 0,0 18-48 0,0 7 200 15,2 4-168-15,-2-3-40 16,2-5-80-16,-1-2-40 0,5-7-48 15,-4-6 0-15,2-6-256 16,1 0-504 0,2 0-88-16,4-20-193 31,-1-4-263-31,4-7 192 0,1 4 552 0,-1-2 304 0,-1 7 256 15,1 5 144-15,-5 6 328 0,-3 9 88 16,-4 2-216 0,1 0 240-16,-3 17 176 15,0 4-288-15,0 5-128 16,0 1-160-1,-3 0-184-15,-1-2 0 0,0-3-1280 0,-1-4-1512 16,5-8-5282-16</inkml:trace>
  <inkml:trace contextRef="#ctx0" brushRef="#br0" timeOffset="54276.1044">20602 3499 5817 0,'0'0'2704'15,"0"0"-999"-15,0 0 183 0,0 0-632 16,135-28-704-16,-100 22-351 16,0 0-137-1,-2 2-64-15,1-2-1233 0,-12 0-1431 0,-11 2-4738 0</inkml:trace>
  <inkml:trace contextRef="#ctx0" brushRef="#br0" timeOffset="54541.1195">20737 3304 5513 0,'0'0'1880'16,"0"0"-1056"-16,0 0 665 0,0 0-185 0,-13 111-64 15,13-61-48-15,0 4-191 16,0-2 31 15,0-2-216-31,0-5-120 0,9-9-104 0,3-9-144 16,1-4-56-16,1-11-47 15,3-6-25-15,3-6-144 0,7 0-48 16,9-24-128-16,35-26-392 15,-9 3-897-15,-2-3-4328 32</inkml:trace>
  <inkml:trace contextRef="#ctx0" brushRef="#br0" timeOffset="55342.1654">21595 3248 7825 0,'0'0'5153'0,"0"0"-3800"16,0 0-297-16,0 0 136 0,0 0-416 15,0 0-256 1,0 0-72-16,4 133-160 16,2-82 17-16,-4-1-73 15,0-3-32-15,0-3-104 16,0-4-16-16,3-4-64 0,-2-6 64 15,0-5 40-15,1-8-112 16,0-6 40-16,-2-7-48 16,-2-4-288-1,0 0-641-15,-6-7-1551 16,-9-6-11539-16</inkml:trace>
  <inkml:trace contextRef="#ctx0" brushRef="#br0" timeOffset="73270.1908">5983 4045 3104 0,'0'-10'6970'15,"0"-1"-4850"-15,-9 1-183 16,1 0 255 0,1 4-344-16,0 3-471 0,0 0-441 31,3 3-376-31,-2 0-56 0,-1 11-256 0,-5 17-248 0,-3 9-24 15,1 12 24-15,0 1 8 16,7 0 56 0,-1-4-8-16,6-8-48 15,2-5 0-15,0-10-8 0,0-2 8 16,4-10-8-1,4-4 0-15,1-4 0 32,1-3 0-32,6 0-8 0,4-6 8 0,7-16 88 15,6-8-88-15,6-8 104 0,3 0-16 16,0 1-88-16,1 4-96 15,-4 9-24-15,-1 4-48 0,-3 8 96 32,-3 4 64-32,-5 0 8 0,-1 4-8 0,-3 0 0 31,2 0 8-31,-1 2-8 0,0 0 8 15,1-1-8-15,2 3 0 16,-3 0-128-16,-2 9 72 16,-2 7 0-16,-6 3 64 31,-5 2-8-31,-5 1 16 0,-2-2 0 15,-2 1 0-15,0-7 0 0,0 5 64 0,-6 0 0 16,-8-2-64-16,-3 5 64 16,-6 0-72-16,3 0 8 15,0 0-8-15,2-4 8 31,5-5-8-31,5-5 8 16,-2-4 88-16,3-4 40 0,-3 0 240 0,-4 0 48 16,-4-12 232-16,-6-9-55 0,-5-7-113 15,-7-8-144-15,-1-8-128 16,-4-8-96-16,1-3-104 15,5-2 56 1,3 5-64 0,10 8 0-16,7 14 48 0,3 10-48 0,8 9-8 15,-2 9 0-15,6 2-8 16,0 0-40-16,0 0-136 0,0 0-224 15,0 0-344-15,0 0-649 32,0-4-1055-17,0 0-2617-15,3-2-5922 0</inkml:trace>
  <inkml:trace contextRef="#ctx0" brushRef="#br0" timeOffset="75022.291">5482 4234 7889 0,'0'0'2281'0,"0"0"-569"0,0 0 449 31,0 0-345-31,0 0-560 16,0 0-448-16,-9-6 17 16,9 6 159-16,0 0-136 0,0 0-264 15,0 0-248-15,5 0-184 16,16 0-24-16,11 0 376 0,6 0-48 15,2 0-136-15,3 0-32 0,-8 0-95 16,-1 0-73 0,-8-5-112-1,-6 3 88-15,-4-2-96 0,-5 2-88 16,1 0-465-16,-8 0-743 15,-4 2-864-15,0 0-1753 0,0 0-2953 16</inkml:trace>
  <inkml:trace contextRef="#ctx0" brushRef="#br0" timeOffset="75293.3065">5667 4061 3208 0,'0'0'7114'0,"0"0"-4658"0,0 0-335 0,0 0-41 0,0 0-760 0,-17-7-727 0,17 7-345 16,-4 9-248-16,4 13-8 16,0 12-56-16,0 6 64 0,0 4 16 31,0-2 32-31,0-5-48 15,0-8 8 1,0-8 8-16,0-8-8 0,0-6 0 0,0-6-8 16,0-1-144-16,0 0-865 0,0-5-2023 15,0-8-10395-15</inkml:trace>
  <inkml:trace contextRef="#ctx0" brushRef="#br0" timeOffset="75964.3449">7338 3878 6953 0,'0'0'8058'15,"0"0"-6298"-15,0 0-728 0,0 0 273 16,0 0-425-16,0 0-240 16,-65 157-184-16,46-96-168 0,-2-2-40 15,3-7-88 1,5-10-152-1,5-6 48-15,0-8-48 0,4-7-16 16,-1-6-104-16,3-7-392 0,-1-4-208 16,2-4-296-16,-5-4-417 31,1-14-2968-31,-2-5-2912 31</inkml:trace>
  <inkml:trace contextRef="#ctx0" brushRef="#br0" timeOffset="76103.3528">7194 4121 7881 0,'0'0'2849'0,"0"0"-1129"15,0 0 681-15,0 0-393 0,0 0-816 16,54 121-568-16,-40-84-191 31,-1-5-137-31,1-2-176 0,-1-8-112 0,-3-3-8 0,-4-8-344 16,1-11-1017-16,-5 0-2768 15,0 0-3496-15</inkml:trace>
  <inkml:trace contextRef="#ctx0" brushRef="#br0" timeOffset="76378.3686">7454 3924 6305 0,'0'0'6409'16,"0"0"-4656"-16,0 0-153 15,0 0-24 1,0 0-760-16,0 0-399 0,-31 104-49 31,18-65-56-31,1-3-104 0,-1-2-88 0,2-2-72 0,-3-5 0 16,3-2-48-1,-2-7-200-15,2-4-432 16,2-8-337-16,2-6-543 0,3-8-928 15,4-15-3442-15,0-6-1591 32</inkml:trace>
  <inkml:trace contextRef="#ctx0" brushRef="#br0" timeOffset="76563.3792">7349 3928 1744 0,'0'0'8778'0,"0"0"-5970"0,0 0-663 16,0 0-353-16,0 0-912 16,0 0-752-16,0 0-48 15,22 79 184 1,-10-35 33-16,-4 6-129 15,-3 0-16-15,-5 0-152 0,0-5-24 16,0 0-609-16,0 2-1103 16,-2-14-2849-16,-3-8-5241 0</inkml:trace>
  <inkml:trace contextRef="#ctx0" brushRef="#br0" timeOffset="76964.4021">7465 4201 8249 0,'0'0'4553'0,"0"0"-3921"0,0 0-40 31,0 0 353-31,0 0-49 16,0 0-336-16,0 0-64 0,13 78-96 15,-13-59-216-15,3-4-112 16,1-5-56 0,0-4-16-16,6-6-64 0,-1 0-248 0,1-3 40 15,4-18 96-15,0-6-160 0,1-5 64 16,-4-3 104-16,-2-1 96 15,0 3 64-15,-7 4 0 16,1 8 8-16,-3 10 96 0,0 5 560 31,0 6 88-15,0 0-264-16,0 7-328 0,0 14-136 0,0 5 32 15,0 4-40-15,0 0 48 0,0-2-56 16,0-4-264-16,2-2-680 16,9-7-928-16,-3-8-2417 15,2-3-2433 1</inkml:trace>
  <inkml:trace contextRef="#ctx0" brushRef="#br0" timeOffset="77172.414">7728 4178 7841 0,'0'0'2849'0,"0"0"-1001"0,0 0-87 0,0 0-433 15,0 0-664-15,0 0-384 16,129-9-136-1,-111 3-16-15,-3-2-128 16,-3-1-512-16,-5 2-712 0,-7-11-985 31,0 4-1832-31,0-2-792 0</inkml:trace>
  <inkml:trace contextRef="#ctx0" brushRef="#br0" timeOffset="77365.425">7809 3996 928 0,'0'0'4833'0,"0"0"-2513"15,0 0-639-15,0 0 487 16,0 0-304-16,0 0-623 15,-34 129-273-15,34-93-104 0,0-1-264 0,0 1-280 32,0-7-224-17,5-4-96-15,3-4-136 16,13-2-1168-16,-4-10-2721 31,1-5-3408-31</inkml:trace>
  <inkml:trace contextRef="#ctx0" brushRef="#br0" timeOffset="77782.4489">8077 4117 8025 0,'0'0'4401'0,"0"0"-2544"15,0 0-49-15,0 0-296 16,0 0-752-16,0 0-456 15,0 0-135-15,0 0-49 0,-115 46-112 16,113-24 40-16,2 0-48 16,0-1 8 15,0-8-8-31,2-1 0 0,9-4-96 0,-2-4-145 15,2-4-183-15,0 0-120 16,0 0-96-16,3-8-144 0,-1-8-296 31,1-2-401-31,-1 0 89 16,1 2 648-1,-6 2 528-15,1 2 200 0,-5 8 16 0,-2 4 384 0,1 0 352 16,2 0 216-16,-3 12 81 16,2 3-249-16,-4 6-224 0,0 0-264 15,0-3-160 1,0-1-136-16,2-4-584 0,3-7-1089 15,1-6-1215 17,1 0-2841-32</inkml:trace>
  <inkml:trace contextRef="#ctx0" brushRef="#br0" timeOffset="77971.4597">8220 4101 536 0,'0'0'5985'16,"0"0"-4249"15,0 0 161-31,0 0 55 0,0 0-304 0,0 0-559 0,7 98-313 16,-7-78-296-16,0-5-200 0,0-7-136 15,0-1-136-15,4-7-8 0,-2 0-304 32,4 0-608-17,-2-7-40 1,-2-6-1529-16,-2 3-3072 0</inkml:trace>
  <inkml:trace contextRef="#ctx0" brushRef="#br0" timeOffset="78128.4687">8220 4101 4424 0,'61'74'1881'16,"-61"-74"-89"-1,0 3 249-15,0 4-553 0,0 3-640 0,0 0-416 0,0 0-200 16,0 0-120-16,0-1-112 0,0-7-672 15,4-2-1776 1,2 0-3674 0</inkml:trace>
  <inkml:trace contextRef="#ctx0" brushRef="#br0" timeOffset="78623.497">8299 4092 6249 0,'0'0'6449'0,"0"0"-4768"16,0 0-569-1,0 0 552 16,0 0-656-31,0 0-584 0,133-41-223 0,-102 35-97 0,-2-2-32 16,-4-1-72-16,-3 2-8 0,-4-1-409 16,-7 2-647-16,-7-3-888 15,-1 2-1225-15,-3 0-4120 16</inkml:trace>
  <inkml:trace contextRef="#ctx0" brushRef="#br0" timeOffset="78873.5113">8468 3901 6753 0,'0'0'2208'0,"0"0"-487"0,0 0 495 0,-21 112-407 0,13-68-649 0,3 0-352 0,1-6-16 0,2-6-120 0,2-7-208 15,0-8-247-15,0-5-41 32,0-5-56-32,6-4-120 0,3-3-72 31,1 0-697-31,-2-6-1263 0,-6-6-6074 0</inkml:trace>
  <inkml:trace contextRef="#ctx0" brushRef="#br0" timeOffset="79780.5632">6997 3890 5417 0,'0'0'6025'0,"0"0"-3793"16,0 0-359-16,0 0-121 15,0 0-960 16,0 0-472-31,-27 119 105 0,21-61 135 0,-1 2-16 0,1-3-88 16,1-6-136-16,3-4-128 0,2-10-56 16,0-4-48-16,0-9-80 15,0-8 40 1,0-6-48-16,0-6-80 15,0-4-312-15,0 0-432 16,-2-4-513 0,-3-13-3640-16,0-2-5657 15</inkml:trace>
  <inkml:trace contextRef="#ctx0" brushRef="#br0" timeOffset="80111.5821">6964 3932 5089 0,'0'0'6497'0,"0"0"-4993"0,0 0-399 16,0 0 423-16,0 0-696 15,0 0-520-15,13 9 472 0,-6 4 32 31,2 6 25-31,2 4-177 0,0 5-32 0,0 2-24 32,1 5-136-32,1-3-144 0,-3-5-48 15,0 0-120-15,1-7-80 0,-3-2-16 16,0-3-8-16,0-4-48 31,-3-1 0-31,1-2-8 0,-1-4-200 0,0 0-616 16,-1-2-504-1,5-2-993-15,-3 0-2920 0,1-12-3889 16</inkml:trace>
  <inkml:trace contextRef="#ctx0" brushRef="#br0" timeOffset="80428.6002">7327 3870 9233 0,'0'0'2625'15,"0"0"-1257"-15,0 0 177 16,0 0-465-16,0 0-440 16,-44 126-120-16,30-76 232 0,1 0-144 15,-1-1-119-15,3-5-17 31,3-8-104-31,-2-4-120 0,3-5-56 16,1-8-120-16,2-5 8 16,-3-3-80-16,2-5-520 15,1-5-577-15,4-1-735 0,0 0-2289 0,0-6-2808 16</inkml:trace>
  <inkml:trace contextRef="#ctx0" brushRef="#br0" timeOffset="80921.6284">7296 3904 4809 0,'0'0'3224'0,"0"0"-1855"0,0 0 7 16,0 0 312-16,0 0-480 15,0 0-655-15,0 0-305 16,0 0-120-16,4 22 104 0,0 5 192 16,4 7-88-16,-2 7-120 15,-1 4-40 1,1-1 0-16,-2-4-64 0,-1-5-112 15,1-4 16-15,1-3 32 32,-3-6-48-32,3-4 8 0,-3-6-8 0,0-4 0 0,2-2-344 15,-2 0-344 1,3-1-128-16,-5 8-457 15,0-1-567-15,0 1-2649 0</inkml:trace>
  <inkml:trace contextRef="#ctx0" brushRef="#br0" timeOffset="85604.8963">7587 1241 4240 0,'0'0'6186'0,"0"0"-4058"16,0 0-399-16,0 0 15 0,-2-9-440 0,2 9-408 16,0 0-448-16,0 0-287 15,0 0-105 1,18 0 0-16,16-3 424 15,11-3 496-15,4-2-312 16,8-5-344-16,-1 0 72 16,-5-1-112-16,-2 0-48 0,-4 2-224 15,-7 2-8-15,-5 2-80 16,-8 4-760-16,-12 4-768 15,-5 0-1417-15,-8 0-4128 16</inkml:trace>
  <inkml:trace contextRef="#ctx0" brushRef="#br0" timeOffset="85865.9112">7844 1253 9634 0,'0'0'2632'15,"0"0"-1704"-15,0 0-104 16,0 0 97-16,0 0 311 31,-6 123-408-31,6-69-440 0,0 6-112 16,0 2 176-16,0 2-136 15,4-2-128-15,0-2-112 0,3-9 1 16,-1-7-57-16,2-8 32 15,-2-10-48-15,3-6-145 16,1-8-759 0,0-6-1416-16,-3-6-3257 15</inkml:trace>
  <inkml:trace contextRef="#ctx0" brushRef="#br0" timeOffset="86305.9364">8138 1655 11442 0,'0'0'2128'31,"0"0"-1367"-15,0 0 551-16,0 0 152 0,0 0-824 0,0 0-368 15,0 0 32-15,0 0-40 0,64-47-160 16,-54 35-15-16,-4-4-89 16,-4 0 24-16,-2-4-24 31,0-3-80-31,0 4 15 0,-11 0 65 31,-7 7 0-31,3 5 48 0,-5 7 25 0,-1 0 7 0,2 10-80 16,-1 12 0-16,1 6-8 15,6 2-32-15,7-2 40 31,2 0 96-31,4-4-88 0,0-1 0 16,0-7 0-16,0-2 8 16,10-3-16-16,3-2-104 0,6-8-385 0,3-1-679 15,17-1-640 1,-3-18-1249-16,-7 1-4352 0</inkml:trace>
  <inkml:trace contextRef="#ctx0" brushRef="#br0" timeOffset="86593.9529">8301 1462 5801 0,'0'0'3873'0,"0"0"-2145"0,0 0 104 31,0 0-119-31,0 0-545 16,0 0-688-16,-23-10-480 15,19 27-56-15,0 4 40 31,-2 3 16-31,4-2-16 0,2-1-32 16,0-4 40-16,2-3-48 0,10-2 32 16,-1-2-24-16,1 0 40 0,-1-2 8 15,-3-2-72-15,-1-2 72 16,-2 0 0-16,-3 0 0 31,-2 1 0-31,0 1 8 16,0 0 72-16,-7 1-56 0,-13 3-24 15,-9 6-680-15,2-4-1889 0,5-4-4688 0</inkml:trace>
  <inkml:trace contextRef="#ctx0" brushRef="#br0" timeOffset="86765.9627">8414 1538 5457 0,'0'0'2176'0,"0"0"-215"16,0 0-649-16,0 0-544 0,0 0-456 16,122-62-312-16,-101 48-360 15,-6 4-1856 1,-3 4-3578-1</inkml:trace>
  <inkml:trace contextRef="#ctx0" brushRef="#br0" timeOffset="86970.9744">8455 1326 6385 0,'0'0'2856'0,"0"0"-767"0,0 0-41 0,0 0-727 16,0 0-929-16,0 0-384 15,0 0 184-15,-29 130 240 0,23-73 104 16,2-4-160-16,4 1-184 31,0-8-112-15,0-4-80-16,0-8 0 0,14-9-832 15,5-11-1593-15,4-8-3376 0</inkml:trace>
  <inkml:trace contextRef="#ctx0" brushRef="#br0" timeOffset="87355.9965">8690 1576 5673 0,'0'0'2448'16,"0"0"-39"-1,0 0-17-15,0 0-695 0,0 0-673 31,0 0-448-31,0 0-272 0,0 0-104 0,116-80-8 0,-111 66 136 0,-5-2 216 16,0 2 32 0,-5 0-304-1,-15 0-31-15,0 6-121 16,-4 6-112-16,-1 2-8 0,0 0-8 31,4 18-64-31,-2 4 56 0,3 6-64 0,5 0 72 16,3 2-64-16,6-1 64 0,3-4-57 31,3 0 9-31,0-6 48 0,7 0-8 15,9-6-184-15,3-3-368 16,4-6-560 15,12-4-728-31,-6-10-1073 0,0-6-3376 0</inkml:trace>
  <inkml:trace contextRef="#ctx0" brushRef="#br0" timeOffset="87676.0148">8840 1382 6601 0,'0'0'4217'0,"0"0"-2889"0,0 0-176 0,0 0-680 15,0 0-47 1,0 0 287-16,0 0-56 0,60 84-104 16,-52-50-104-16,0 2-88 15,-4 2-64-15,-4-2-144 16,0-2-40-1,0-4 0-15,0-8-24 0,0-5-80 16,0-10 64-16,0-3-24 16,0-4 80-16,0 0 112 15,0 0 361-15,0-14-57 0,0-8-328 16,0-3-112-16,0-5-96 15,2-5-8 17,11 0 0-32,5-2-8 0,5 1-184 0,1 0-136 0,12-4-497 15,-10 8-1407-15,-2 10-5970 16</inkml:trace>
  <inkml:trace contextRef="#ctx0" brushRef="#br0" timeOffset="91539.2357">8900 4053 5873 0,'0'0'5569'16,"0"0"-4465"-16,0 0-800 15,0 0 80-15,0 0 384 16,0 0-367 0,2 0-225-16,4 0 216 15,4 0 72-15,-1 0-72 16,4 0-56-16,-2 0 0 0,5 0-128 0,-4 0-40 15,5 0-48-15,1 0 64 16,-2 0 88-16,5-5-32 0,2-2-16 16,-1 1 32-1,-2-2-8-15,2-1-128 0,-1 4-64 16,-2 1 40-1,0-2-23-15,0 1-1 16,-1-1-16-16,0 1-48 0,0-1 8 16,0-2 40-16,-1-1-40 15,4-1 64-15,-1 0-72 16,-1-2 64-1,0 0-48-15,-2 1 24 16,-1-2-8-16,-3 1 32 16,-1-1-64-16,-2 5 48 0,-1-5-48 15,1 1 40-15,-4-2-40 16,1 0 8-16,-3-2 32 15,2-2 32 17,2-4-72-32,-4-3 0 0,2 0 0 0,-1-6 0 15,-1 1 40-15,-2 3-48 0,1-1 0 16,-3 3-8-16,0 5 16 0,0 4-8 15,0-2 16-15,0 0 152 16,0 0 16-16,0-3 80 31,0 1-168-31,-5-5 48 0,1-1-136 16,-1-1 136-16,1 0-80 0,2-2-64 15,0 4 0-15,0-2 0 16,-2 4 0-16,-2-2 8 16,2 1 56-16,-3-2-16 15,1-2-40 1,-4-2-16-16,4-3 80 0,-3-5-144 15,1-4 120-15,0 4-96 0,4 2 48 16,0 3 0-16,-1 4-48 16,3 4 48-16,-2 0 0 15,-1 1 16 1,-1 1-88-16,3-2 144 31,-6 0-64-31,1-4-8 0,-4-1 0 16,-1-4 0-16,-2-4-64 15,-1-4-72-15,-3-5-16 16,2 1 136-16,1 2-64 0,3 0 8 15,2 4 24-15,0 3 40 16,2 3 8 0,-4 5 0-16,3 3 0 0,0 5-16 0,-2 3 8 15,3 4 8-15,1 5 0 16,1 3 0-16,3-1 0 0,-1 3 32 15,2 0-24 1,-1 1-8-16,0-2 8 16,-1 2 0 15,1-1-8-31,-3 1 0 0,5 1 8 0,-3 1 72 0,3 1 24 15,0 0 32-15,-2 0-56 0,1 0-16 16,1 0-56-16,0 0 48 16,0 0-56-16,-5 1-96 15,-3 17 40-15,0 6 48 31,-4 5 8-31,-1 0-48 0,1-2 48 16,3-5 0-16,3 0 104 0,-1-1-104 16,2-2 40-16,2-1-88 15,1-2 96 1,2-2-40-16,0-4 0 0,0-6 0 0,2 0 0 15,0-4-8 17,0 0 0-32,0 0 0 0,0 0 0 0,0 0 0 15,0 0-48-15,2-10 8 16,11-8 40-16,5-10 88 0,2-6-88 15,0-4-72-15,-2-5 0 16,-3 4 0-16,-3 0-24 31,-4 6-8-31,-1 5 40 0,-3 5 56 0,-2 7 8 16,3 5 0-1,-2-2 0-15,1 3-8 0,0 2-8 0,-1 2-40 16,-1 4 40-16,-2-1 16 16,2 3-8-16,-2 0-8 31,0 0-80-31,0 0 0 0,0 0 16 15,4 0-24-15,3 0-32 0,7 6 16 16,6 11 120-16,6 3 0 0,1 4 112 16,0 1-56-16,0-1 56 15,-1-3 168-15,-1 2-168 16,-1-2-112 15,5 16-160-31,-4-5-1080 0,-7-7-3658 0</inkml:trace>
  <inkml:trace contextRef="#ctx0" brushRef="#br0" timeOffset="155744.9081">4506 2260 11706 0,'0'0'4345'16,"0"0"-3689"-16,0 0 104 15,0 0 144-15,0 20-167 16,0 13-377-16,0 8 408 0,0 9-256 31,0 3-128-15,0 0-136-16,0-5-112 0,-2-2-56 0,-5-6-24 0,1-9-8 15,1-5-48-15,1-6-136 16,0-3-280-16,1-9-368 15,3-1-584-15,-3-7-713 0,3 0-2448 16,-2-14-3889-16</inkml:trace>
  <inkml:trace contextRef="#ctx0" brushRef="#br0" timeOffset="156208.9346">4459 2264 4624 0,'0'0'8474'16,"0"0"-6625"-1,0 0-1145-15,0 0-16 0,0 0-360 16,0 0 184-16,0 0-8 0,85 38-264 16,-65-20-136-16,-4 0 0 15,-7-2 8-15,-7 1-8 0,-2 2 128 31,0 1 33-15,-15 0-1-16,-8 1-64 0,-4-6-152 16,0-3-48-16,6-5-112 15,2-5 24-15,7-2-48 0,4 0 56 16,8 0-88-16,0 0-81 0,0 0-175 31,8 4-96-31,11 4 344 31,8 0 160-31,6 4 8 0,3 0 0 0,-3 2-8 0,-2-2 8 0,-6 2 0 16,-9 0 0-16,-7 0 8 15,-9 2 72-15,0 2 376 16,-13 0 120 0,-14 2-111-16,0-2-273 31,-2-5-64-31,6 0-120 0,3-9-320 0,9-4-793 0,7 0-1519 0,4-6-6026 15</inkml:trace>
  <inkml:trace contextRef="#ctx0" brushRef="#br0" timeOffset="156999.9799">4792 2300 8465 0,'0'0'4777'0,"0"0"-3912"31,0 0-337-31,0 0 120 0,0 0-144 16,0 0 344-1,0 124-88-15,-8-70-56 0,-5 0-88 16,3-3-279-16,0-7-233 16,6-8-24-16,4-5-80 0,0-10-472 15,0-7-529 1,18-8-423-1,4-6-112-15,6 0-201 0,5-14 153 16,-5-8 760-16,-2-2-240 0,-3-2 439 16,-5 4 609-16,-3-1 16 15,-6 8 1001-15,-4 1 287 0,-5 6 632 16,0 2-103 15,0 3-161-31,0 3-456 0,-7-1-544 0,-2 1-335 16,1 0-121-16,1 0-128 15,4 0-64-15,3-3-8 0,0 3-248 16,0-2-417-16,0 1-351 15,0-4-216-15,3 4 128 32,6-3 239-32,2 2 1 0,2 2 208 15,0 0 392-15,-2 0 56 16,1 0 104-16,-3 0 96 0,-1 2 8 15,2 2 64-15,-4-3-48 16,1 2-8-16,1-3 120 16,2 0-80-1,3-3-48-15,-2-11-304 16,0 1-136-1,-2 1 264-15,-2 1 128 16,-3 6 48-16,-4 5 168 0,0 0 160 16,0 0 24-16,0 0-144 15,0 0-128-15,0 10 80 31,0 2-8-31,0-1-24 0,0 0-72 0,0-2-56 0,5-9-840 0,2 0-1544 16,1 0-2465-16</inkml:trace>
  <inkml:trace contextRef="#ctx0" brushRef="#br0" timeOffset="157413.0035">5245 2374 6105 0,'0'0'2880'0,"0"0"-1679"0,0 0-177 16,0 0 384-16,0 0-552 15,0 103-384-15,-2-67-63 31,-6-3-185-31,-1 0-88 0,0-8 8 16,2-2-136-16,3-6 0 16,-1-9-8-1,5-5-8-15,0-3 8 16,0 0 176-16,0-9 0 15,0-10-176-15,16-4-56 16,4 0-16-16,2-1-8 0,1 6 80 16,-4 6-8-16,-3 8-88 0,-3 4-8 31,-3 0 8-31,-6 1 88 0,-4 12-8 0,0 2 16 0,0 2 48 15,-9-3 0-15,-4-2-48 16,-3-5 72-16,5-2 40 16,2-4 0-1,3-1 16-15,3 0 72 16,3 0 152-16,0 0-120 0,0 0-232 31,7 0-120-31,10 0-32 0,6 0-336 16,10 0-729-16,-4 0-975 15,-6 0-2385-15</inkml:trace>
  <inkml:trace contextRef="#ctx0" brushRef="#br0" timeOffset="158184.0476">5727 2401 4520 0,'0'0'6106'0,"0"0"-3986"0,0 0-231 0,0 0-529 31,0 0-928-15,0 0-328-16,-33 84-88 0,28-50-16 0,3-2 0 16,-1-4 0-16,3-3 0 15,-3 0 16-15,-5-5-16 16,-2 0 16-16,-7-1-8 0,2-6 64 31,-5-3-64 0,1-4 88-31,-2-6 48 0,-1 0 152 0,2-4 128 0,-2-15 80 0,3-10-216 16,6-3-112-16,5-5-144 0,8-2-32 15,0-1-104-15,0 1 48 32,8 3-40-32,11 4 24 0,-2 6-8 31,6 2-16-31,-4 4-24 0,-1 1-24 0,0 6-56 15,-2-1-48-15,-6 2-80 0,-2 1 88 16,-4 3 112-16,-4-1 128 16,0 1 0-1,-9 2 8-15,-9 4 128 0,-2 0 184 31,3 2-8-31,0 0 88 0,7 0-104 0,3 0-96 16,5 18-200-16,2 8-112 0,0 10 104 16,0 6 8-1,13 2 8-15,7 0 88 16,4-2-40-16,5-6 8 0,0-3-8 15,5-5 0 17,4-5-56-32,2 0-232 0,33-5-792 0,-8-4-1896 0,0-8-5610 0</inkml:trace>
  <inkml:trace contextRef="#ctx0" brushRef="#br0" timeOffset="158979.0931">5974 2371 4849 0,'0'0'6929'0,"0"0"-5897"0,0 0-320 16,0 0 569-16,-4 117-313 0,4-81-360 15,0-3-296-15,0-3-112 16,0-9-112-16,6-4-32 15,-1-7-48-15,-1-6 32 0,1-4-40 16,2 0-240-16,4-12 48 16,5-16 184-16,3-10-88 15,2-6-128-15,-1-3-104 16,-5 7 200-16,-1 11 56 15,-3 10 72-15,-5 17 152 0,1 2-136 32,0 12 72-32,2 16 216 15,-3 4 16-15,3 4-16 0,-2-3 64 16,0-3-224-16,1-8-64 15,1-6-24-15,1-9-48 0,0-4 0 16,7-3-8-16,0-5-8 31,3-22 0-15,0-8-40-16,-2-9-128 0,-2 1-24 0,-3-1-8 15,-7 7 96-15,-2 13 64 16,-1 11 48-16,-3 13 144 0,0 0-144 31,0 21-88-31,0 9 88 16,-7 8-8-1,1 3 0-15,2-3 0 0,1-5 8 0,3-7 0 16,0-7 0-16,0-7-16 16,0-6-40-16,3-3 48 0,10-3-288 0,5 0-8 15,4-15 296 1,-2 0-48 15,-1 0 56-31,-3 3 0 0,-4 3 0 0,-6 5 104 0,-3 3 24 16,-1 1 48-16,-2 0-48 15,0 0-112-15,0 0-16 0,2 5 168 0,-2 6-16 31,0 1 24-31,0 4-48 16,0 2-64-16,0-1-64 31,-9 6-448-31,-1-7-856 0,-2-5-3057 0</inkml:trace>
  <inkml:trace contextRef="#ctx0" brushRef="#br0" timeOffset="159164.1036">6502 2469 5641 0,'0'0'5265'15,"0"0"-4441"-15,0 0 352 32,0 0-256-32,0 0-543 15,0 0-377-15,0 0-361 0,119-21-1111 16,-113 21-2441-1,-2 9-3224-15</inkml:trace>
  <inkml:trace contextRef="#ctx0" brushRef="#br0" timeOffset="159804.1403">6554 2369 7881 0,'0'0'2001'0,"0"0"-1409"0,0 0 640 0,0 0 608 16,0 0-511-16,0 0-297 15,0 119-160-15,0-90-288 0,0-2-336 32,0-2-160-17,0 0 0-15,-4-4-40 0,4-1-48 16,0-6-176-16,0-4-520 0,0-10-1032 15,4 0-2553-15,7-4-4289 0</inkml:trace>
  <inkml:trace contextRef="#ctx0" brushRef="#br0" timeOffset="160359.172">6618 2571 7097 0,'0'0'3113'16,"0"0"-1601"-16,0 0 568 31,0 0-639-31,0 0-1249 0,0 0-192 16,0 0-1657-16,0 0-6992 0</inkml:trace>
  <inkml:trace contextRef="#ctx0" brushRef="#br0" timeOffset="160661.1893">6618 2571 9882 0,'36'-129'3232'0,"-36"129"-2039"0,0 0-209 16,4 3-320-16,12-2 200 16,4-1-480-16,0 0-184 15,3 0-152-15,1 0-48 0,-4-5-712 31,0-8-960-15,-5 1-1513-16,-5 3-2664 0</inkml:trace>
  <inkml:trace contextRef="#ctx0" brushRef="#br0" timeOffset="160862.2008">6783 2346 4136 0,'0'0'4569'15,"0"0"-2936"1,0 0-9 0,0 0-112-16,0 0-55 0,0 0-473 0,-33 123-144 0,26-85-248 15,3-1-360-15,2-6-120 16,-1-7-112-16,3-4-264 15,0-8-976-15,9-12-1273 0,9 0-2168 16,0 0-824-16</inkml:trace>
  <inkml:trace contextRef="#ctx0" brushRef="#br0" timeOffset="161160.2178">6845 2617 5113 0,'0'0'2808'0,"0"0"-199"15,0 0-185-15,0 0-623 16,0 0-553 0,0 0-424-16,0 0-376 15,0 0-232-15,116-56-112 16,-102 39-16 15,-5-3-88-31,-3 0 8 0,-6-3-8 0,0-4-120 0,0 1-120 0,0 2-192 16,-8 6 168-1,-1 6 128-15,0 4 136 16,0 6 0-16,-2 2 128 0,1 0 48 31,0 2-24-15,-3 12 16-16,1 7 40 0,1 2 88 0,3 4-24 0,2 3-80 0,6-3-48 31,0 2 32-31,0-2-80 15,8-4 8-15,9-3-32 0,6-4-72 16,3-6-16-16,10-4-488 31,18-6-784-31,-10 0-3001 0,-7-12-6065 0</inkml:trace>
  <inkml:trace contextRef="#ctx0" brushRef="#br0" timeOffset="168362.6298">6315 3064 7633 0,'0'0'2801'16,"-2"0"-913"-16,0 0-127 0,0 0-57 15,2 0-432-15,0 0-552 16,0 0-304-16,0 0-96 16,0 0-47-16,0 0 15 0,0 0-224 31,0 0-56-31,0 2 32 15,0 3 24-15,6 6 240 0,6 1-8 16,3 2 0-16,1 8-144 0,8 5 96 16,5 8-8-16,4 7 24 15,4 6-24-15,0 7 16 16,-1-1 8-1,-5 0-32-15,-2-4-88 16,-2-2-32-16,-6-6-112 16,2-6 88-16,-5-5-88 15,-1-7 8 1,-3-7 0-16,-3-3-8 0,-2-5 8 15,-2-4 40 17,-2-3-48-32,-5-2 64 0,2 0 8 0,-2 0 48 0,0 0 56 0,0 0-32 0,0 0 32 15,0-6-176-15,0-18-400 16,-5 2-1192-16,-6 0-2409 15</inkml:trace>
  <inkml:trace contextRef="#ctx0" brushRef="#br0" timeOffset="169013.667">6714 3479 7817 0,'0'0'3945'0,"0"0"-2225"0,0 0 321 0,0 0-249 0,0 0-664 15,0 0-671 1,0 0-345-16,0 0-104 15,-2 22 376-15,18-6 200 0,1 2-104 16,-1 2-96-16,2 2-64 16,0 3-56-1,-3 0-48-15,-1 4-88 0,-1 1-120 0,-1 0 112 31,-4 0-48-31,1-5-8 16,-3-2-56-16,0-3 40 0,-2-6-32 16,-2-4-8-16,-2-2 0 15,2-4 48-15,-2 0-48 31,0-4 8-31,0 3 48 0,0-3 8 16,0 0 40-16,0 0 64 0,0 0 200 16,0 0 161-16,-4 0 39 0,-10 0-272 15,-9-7-136-15,-2-5-80 16,-9-6-88-16,-4-2-512 31,-20 0-825-31,9 3-1159 0,6 4-3289 16</inkml:trace>
  <inkml:trace contextRef="#ctx0" brushRef="#br0" timeOffset="172353.8581">7884 4540 9217 0,'0'0'2585'15,"0"0"-1257"-15,0 0 273 16,0 0 191-16,0 0-544 0,0 0-488 31,0 0-383-31,0 0-137 16,0 0-96-16,0 0-144 0,0 4-104 15,0 0-64-15,8 2 160 16,4 4 8-16,0 0 56 15,1 0 40-15,0 0-16 0,0 0 80 16,0 2-64 15,1-2 8-31,2 2-24 0,1 1 56 0,1-3-16 0,1 5 8 16,-2-3-8-16,3 3-48 15,3-2-16 1,-4 3-40 0,6 0 64-16,2 0-72 0,4 1-8 15,7-1 8-15,1 0 40 16,9-2-40-16,0 0 40 15,1-1-40-15,5 4 0 0,2-2 40 16,-1 2 48 0,3 3-32-16,2-1-16 15,0 2-40-15,3 1-8 0,-1 0 48 16,1-1-48-16,-3 0 8 31,2-1 0-15,-4 0 40-16,-4 2-48 0,-3-2 0 0,-9-2-8 15,-2 3 8-15,-6-5 0 0,-5 2 0 16,0-5-40-16,-3 4 40 15,1-3 0-15,2-1-56 0,-2-1 48 16,0 3 8 15,1-5 0-31,1 2 0 0,-2 0 0 16,2 0-80-16,0 0 80 0,0 1 80 16,0 0-80-16,4 1-32 15,-1 3 32-15,3-2 0 0,-2 1 48 0,6 3-48 16,-1 1 0 15,2 2 0-31,0 4 0 0,2 1 0 0,0 4 8 0,1 1-8 31,1 4 160-31,1 2-40 0,0-2-112 16,-3 0 120-16,-2-7-80 0,-4-2 16 15,-5-4-64-15,-4-2 8 32,0-3 88-32,-4-1-88 15,-2-3-8-15,-1-3 8 0,-3 1 0 16,2-2 0-16,-2 1 0 0,1-4-8 15,5 2 8-15,-4-2-8 0,6-1 8 16,0 3 0-16,-1-1-8 16,3-2 56 15,-1 2-56-31,1 4 0 0,2 0 0 0,2 7 0 31,0 0 0-31,3 1-8 16,2 4 8-16,0 0 8 0,-2 0-8 15,7 0 0-15,2-2 8 31,1 2-8-31,5-4 0 0,2 0 8 0,1-2-8 0,3 0-72 16,-2-1 72-16,1-2 64 16,-2 2-56-16,-4-1 0 0,1-2 8 15,1 2 80-15,-2-2-16 0,2-2-8 16,0-1 0-16,0 0-8 15,1-3-64 17,-4-2 48-32,2 0-24 0,-5-1-16 15,1 1 8-15,-3-4-16 0,-2 1 8 0,-4 0 0 16,0 0-8-1,-5-1 16-15,-2 2-16 16,-5-2 8-16,-2 2-8 31,1 0 8-31,0 0-8 0,0 0-72 0,2 0 72 16,0 1 0-16,2-2 16 15,-5 2 40-15,2-2-56 16,-6 1 0-16,0-2 64 0,-5-2-24 16,-4 0-32-16,0 0 0 15,-6 0 128 16,-1 0-128-31,0 0-8 0,-2 0-88 0,0 0-336 0,0 0-512 0,0 0-704 32,0-4-897-32,0-2-3144 0</inkml:trace>
  <inkml:trace contextRef="#ctx0" brushRef="#br0" timeOffset="172738.8801">12498 6227 9882 0,'0'0'2824'16,"0"0"-2328"-16,0 0 256 0,0 0 601 15,0 0-265 1,0 0-144-16,52 76-256 16,-19-57-24-1,5 1-167-15,4 1-273 0,-1 1-152 0,-2-2-72 16,-5 0 72-16,-3 0-56 15,-8 0 32-15,-4-4-40 0,-7-5 56 16,-4 0 104-16,-6-7 24 16,1 0 296-16,-3-2-104 0,0-2-32 15,0 2 272-15,-3 2-136 31,-21 2-8-31,-21 5-480 0,-37 12-256 16,-60 11-1016-16,10-5-1120 16,9-5-7315-16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3:36:56.3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9619 9904 7513 0,'0'0'1768'0,"0"0"-1383"0,43 8 1407 0,-5-2-80 0,18-2-119 0,37 4-41 15,41-1-464-15,32 0-312 0,13 0-95 16,-18 0-137-16,-19-3-224 16,-15-2-72-16,5-2 40 0,-1 0-32 15,-15-6 152-15,-27-2 152 16,-26 4-336-1,-15 2-224-15,-1 2 0 0,-5 0 0 0,-6 0-8 16,-14 0-568-16,-19 6-848 16,-3 0-1089-16,-3-2-5377 0</inkml:trace>
  <inkml:trace contextRef="#ctx0" brushRef="#br0" timeOffset="863.0494">8993 7438 8785 0,'0'0'4569'16,"0"0"-3448"-16,0 0-209 0,0 0 824 0,114 1-176 15,-57-1-391-15,9-4-337 16,-2-6-336-16,-3 2-216 0,-8 1-192 15,-6 0-88 1,-4 1-80 0,-8 2-488-16,-4 0-568 15,-7 3-465-15,-8-2-823 0,-9 1-3129 16</inkml:trace>
  <inkml:trace contextRef="#ctx0" brushRef="#br0" timeOffset="1158.0663">9413 7311 6025 0,'0'0'5137'0,"0"0"-2905"16,0 0-519-16,0 0-905 16,0 0 376-1,-48 131 32-15,33-67-335 16,-3 4-113-16,-1 1-136 47,0-2-136-47,1-3-384 0,5-6 40 0,5-4-88 0,0-4-64 0,8-1-104 0,0-8-352 0,0-4-840 15,2-11-673-15,10-12-2768 31,1-10-7105-31</inkml:trace>
  <inkml:trace contextRef="#ctx0" brushRef="#br0" timeOffset="1569.0898">9440 7919 12162 0,'0'0'2801'0,"0"0"-2169"15,0 0 152-15,0 0 432 0,0 0-248 16,0 0-199-16,0 0-185 0,106 17-104 16,-79-21-224-16,-5-9-48 15,-2-3-72-15,-4-5-88 31,-7 2-48-31,-7-6-8 0,-2 4-144 0,0-3 56 0,-9 3-32 0,-7 7 80 32,-1 5 40-32,-6 7 0 0,-2 2 8 15,-4 9-8-15,-2 16 8 16,2 8 56-16,3 3 56 15,8 2-40 1,7-1 16-16,6-3-80 16,5-2 128-16,0-4-136 15,7-4 72-15,9-4-24 0,4-4-48 16,-1-2-80-16,2-6-16 15,1 0-296-15,1-6-488 32,1-2-617-17,7-6-703-15,-2-13-2241 0,-7-1-1648 0</inkml:trace>
  <inkml:trace contextRef="#ctx0" brushRef="#br0" timeOffset="1861.1065">9773 7778 5881 0,'0'0'2392'0,"0"0"-575"31,0 0 487-31,0 0-151 15,0 0-801-15,0 0-288 0,0 0-424 16,0 0-464-16,0 0-168 0,-28 60 40 16,28-27-32-16,0-3 56 15,0-3-64-15,6-6 0 0,5-2 0 31,2-5 0-15,-1-1 0-16,-6-1-8 0,1-1 8 0,-7 0 8 16,0 3 40-16,-7 4 0 15,-17 0 32-15,-5-2-88 0,0 0-72 16,-5-3-1008-16,10-8-1824 31,4-3-4370-15</inkml:trace>
  <inkml:trace contextRef="#ctx0" brushRef="#br0" timeOffset="2051.1173">9889 7907 8369 0,'0'0'2401'0,"0"0"-521"0,0 0-399 0,114-10-569 16,-74 4-16-16,3-4-512 0,1-3-304 15,-2-2-80-15,-4-2-496 16,-9-1-992 0,-11-6-1089-16,-12 4-2416 15,-6 4-1552-15</inkml:trace>
  <inkml:trace contextRef="#ctx0" brushRef="#br0" timeOffset="2212.1266">10132 7657 5145 0,'0'0'2288'16,"0"0"-95"-16,0 0 479 15,0 0-735 1,0 0-1273-16,0 0 32 15,0 0 448 17,-15 153-96-32,13-95-111 0,-4 2-177 0,2-7-192 0,4-8-312 0,0-8-136 15,0-7-120-15,12-12-656 16,23-16-689-16,-1-2-1575 15,-1-6-7610-15</inkml:trace>
  <inkml:trace contextRef="#ctx0" brushRef="#br0" timeOffset="3089.1767">10699 7732 9025 0,'0'0'4025'15,"0"0"-2288"-15,0 0 311 0,0 0-496 32,0 0-343-17,0 0-649-15,-75 4-336 0,62 27-144 16,-1 5 40-16,6 2 0 0,6 0-104 15,2-6-16-15,0-5-264 16,10-4-384-16,9-9-336 0,3-7-89 16,2-7-399-1,5 0-360 16,2-11-505-31,0-9-1536 0,-4-6 1537 16,0 0 1176-16,-6-1 871 16,-4 2 289-16,-3 0 505 0,-6 3 855 15,-3 4 432-15,-3 4 281 0,-2 6 111 16,0 4 225-1,0 4-753 1,-2 0-544-16,-7 7-616 0,-3 15-280 0,1 3-160 0,5 6 160 0,4-1 33 16,2-4 7-16,0-4-192 15,0-6 48 1,0-4-104-16,5-4 96 15,7-6-104-15,2-2-48 16,1 0-200 0,8-16 72-16,-1-10-121 0,3-4-279 0,-3-5-64 15,-2 6 64-15,-7 1 160 16,-1 9 408-1,-8 8 8-15,-2 6 168 16,-2 5 504-16,0 0-360 16,2 9-304-16,0 9 56 31,1 4-8-31,1 2-8 0,3-2-48 15,2-3 0-15,2-3-552 0,7-11-1200 0,-3-4-2857 0,-1-1-984 0</inkml:trace>
  <inkml:trace contextRef="#ctx0" brushRef="#br0" timeOffset="3391.194">11150 7638 8953 0,'0'0'2713'16,"0"0"-1553"-16,0 0 417 0,0 0-577 15,0 0-712-15,0 0-136 16,-29 115-16-16,47-96-128 16,0 2-8-1,2-6 0-15,-2 2-56 0,-3-4 48 16,-1-1 0-16,-5 1-120 15,-5-4 88-15,-2 4 40 0,-2-1 0 16,0-1 120 0,0 2 136-1,-13-2 152-15,-5 2-240 0,3-3-168 16,-10-4-536-16,7 1-1929 15,3-7-4776 1</inkml:trace>
  <inkml:trace contextRef="#ctx0" brushRef="#br0" timeOffset="3759.215">11422 7875 6385 0,'0'0'2600'0,"0"0"-1055"15,0 0-489-15,114-58 200 0,-76 38-768 16,2 1-392-1,-5 1-32-15,-4 5 32 16,-8-2-96 0,-9 1-96-16,-10 2 88 0,-4-1-80 0,0 0-88 15,-12 1-16-15,-8 4 192 16,-2 4 120-16,-5 4 552 15,1 0-71 17,-1 4 263-32,0 14 192 0,3 4-128 0,4 2-152 15,1 5-192-15,9 0-135 0,5 6-89 0,5-2 8 16,0 2 24-1,7-1 8-15,15-6 8 16,7-4-280-16,7-7 56 16,6-6-184 15,9-7-408-31,23-4-736 0,-12-4-1185 0,-11-9-3752 0</inkml:trace>
  <inkml:trace contextRef="#ctx0" brushRef="#br0" timeOffset="3868.2213">12133 8007 10138 0,'0'0'3929'0,"0"0"-3513"16,0 0-416-16,0 0-6474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3:37:42.0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13818 8617 392 0,'0'0'11178'0,"0"0"-8882"0,0 0-1183 16,0 0-137 0,0 0-304-16,0 0-104 15,0 0-296-15,0 0 48 0,0 0 200 16,0 0 97-16,162-35-81 15,-106 31-160-15,0 2-104 32,-4 2 16-32,2 0-64 0,-2 0-88 15,-2 6 16-15,2 5-48 16,-1 0-56-16,0 2 40 0,5 2-80 15,4 2-8-15,7-3 8 0,5-1-40 16,5-1 40-16,4-1-8 16,-2-3 8-1,0-2 0-15,-10-2 0 16,-7 3 0-16,-10-5 8 15,-10 3-8-15,-7 1-8 16,2-2 16-16,-5 0-16 0,2-2 8 16,4 0-8-16,2-2 8 0,3 0 0 31,3 0-8-16,1 0 40 1,9 0-40-16,7-2 0 16,5-7 0-16,8 0 8 0,9-3 8 15,4-2 160-15,9-1-72 16,4 2-16-16,3-1-80 0,2 0-8 31,-2-1-16-31,-4 5 16 16,-2 3 0-16,-10 3 0 0,-6 4-16 0,-10 0 16 0,-11 0 64 15,-8 2-64-15,-11 7-16 0,-3 1 16 16,-7 1 40-16,-4-3-40 15,-5 2-56 1,-1-4 56 15,-3 1-32-31,-1-2-32 0,0-2 56 0,-1 2 8 0,-1-5-8 0,3 1 8 0,3-1 32 16,5 0-32-16,9 0 0 15,5-3 0 1,11-8 96-16,6-2-88 16,13-1 8 15,7-2-8-31,7 0-8 0,7-2 0 0,1-1 0 0,1 1-48 15,-5 5 48 1,1 3-8-16,1 4 24 16,1 3-32-16,4 3-32 0,1 0 48 15,-2 3 8-15,-1 9 0 31,-6-1 56-31,-4 6-64 16,-5-3 0-16,-2 0 56 0,-2-2-56 0,-2-1 0 0,-3-1-24 0,0 1 24 31,0-3 0-31,1-1 72 16,1 2-72-16,5-5-72 15,7-1 72 17,9-3 0-32,19 0 0 15,-8 0 0-15,4-13 0 0,0 1 0 0,-15-2 0 0,10-3 0 0,-2-1 0 16,-1 0 48-16,-3-1-48 15,-4-1-8-15,-3-1 8 16,-2-1 88-16,-4-2-88 31,-7-1-40-31,-7 2 40 16,-9-1 0-16,-8 0-8 0,-9 1-24 15,-7 0-16-15,-7-1 96 16,-4 0-88-16,-4 0 40 16,0-5-8-16,-5 0 8 15,-1-6 0 16,-1-3-8-31,-7-4 8 0,-2-4-8 0,-7-4 0 0,0-5 0 0,0 3-80 0,-7-2 88 16,-4 4 8-16,-3 0 0 16,4 2-8-16,-3 0 16 15,-1 2-16-15,-3-2-8 0,-6 2-120 16,-4-3-40-16,-5 1 112 31,-5 1 40-31,-6-6-32 0,-3-1 40 16,-3-3 8-16,-4 3 0 15,-3-1 40-15,-4 4-40 0,-5 7 0 16,-1 7-8-16,-6 4 8 15,1 3-8-15,0 2 8 0,1 4 0 16,1-2-8 0,-2 2 16-16,-3-2 0 15,-4-1-8-15,-4 2 0 16,-3-1 0-16,0 0 0 0,-3 2 0 15,-2-2 8-15,-1 2 88 16,0-1-88-16,-1 3-8 16,1-2 8-1,-5 2-8-15,0 2-16 0,-1 0-40 16,-7 3 8-1,-14-2 48-15,12 4-8 0,-4 6 8 16,-17-1 0-16,29 4 0 0,-16 0 0 16,4 2 0-1,14 2 0-15,-12 2-8 31,6 0 8-31,2 0 0 0,1 0 0 16,2 0 8-16,-1 8 56 0,-2 4-64 0,0 0-88 16,1 2 88-16,3 0-8 0,0 3 8 31,5-3 8-31,2 3-8 15,5-3 0 1,-1-1 0 0,4 2 0-16,4-5-8 0,-2 1 8 15,4-3 8-15,-1 1-8 16,1-1 0-16,-6 0 8 15,-4 3-8-15,3-4 0 0,0 0 8 16,1 2-8-16,8-5 0 16,2 0 8-1,2-1-8-15,1-2 0 0,4 1 0 0,-3 0 0 0,3 3 8 16,-1-4-8-16,1 5 0 15,1 0 0-15,-1 0 0 16,-1 2 0 0,1 2 0-16,-4-2 0 31,1 3 0-31,-1-1 0 0,-3 1-8 0,-8 2 8 0,-2 0-8 15,-2 2 8-15,-5 1 8 0,4 0-8 16,-1 0 0 0,5 0 0-16,4-3 8 15,5 2 16-15,4-3-24 16,9 3 0 15,6-7-8-31,10 5 8 0,9-3 0 0,4 0 0 16,2 2-8-16,0 4 0 15,-2 0 0-15,-4 6 0 0,2 0 8 31,-2 2-8-31,6 1 0 32,4-6 0-32,4 3 0 0,5-3-56 0,3 1 64 0,1 3-8 15,0 2-64-15,1 4 72 0,-4 4 8 16,-5 3-8-16,-5 0-8 15,0 2 8-15,-7 3 0 0,4-3 0 16,-1-2 0-16,4-3 0 16,8 1 0 15,1-1-8-31,8-1 8 0,1 1-48 0,5 3 80 0,0-1-88 15,0 3 112-15,0 0-112 16,3 3 112-16,1 1-32 0,-2-1-16 16,0 1-8-16,2-1-8 0,4-1 8 31,5 2 0-16,7 2 0-15,2 3 0 0,5 0-24 0,0 4-32 16,-3-1 24-16,-3 0 24 16,-4-2 8-16,-3-2-8 0,-3-2 0 31,-1-4 8-31,0-4 0 31,1-5 0-31,0-4-8 0,0-3 8 16,2-3 8-16,1-3 48 0,-1-1-112 0,0-2 56 0,-1-3 0 15,-3-1 0-15,-1-2 0 16,-4-3 48-16,2-4 0 15,-6 0-56-15,2-2 16 0,-2 0 168 32,0 0-8-32,2 0-16 15,-2 0-56-15,2 0-96 0,0 0-48 16,5 4 40-16,-1 0-8 15,2 0 16-15,-2 0 88 16,-1 0-80 0,-3-4-8-16,-2 0 0 15,2 0-40-15,-2 0 32 16,0 0-48-16,-9-12-952 0,-15-10-1329 0,-3-12-11009 15</inkml:trace>
  <inkml:trace contextRef="#ctx0" brushRef="#br0" timeOffset="6217.3556">9675 9635 8425 0,'0'0'2273'0,"0"0"-1177"16,0 0 120 0,0 0-63-16,0 0-137 0,0 0-160 15,0 0-248-15,0 0-288 31,45 0 120-31,-7 0 160 0,8 0-8 0,8 0-175 0,2 0-121 16,4-2-96 0,4 0-72-16,3-3-40 15,7 4-88-15,4 1 72 16,9 0-64-16,27 0 112 15,28 1-64 17,38 8-40-32,12-1 40 0,-10-6 208 0,-10-2 40 0,-18 0-184 15,0-8-48 1,6 0-24-16,-2-2-32 0,-2 4 40 0,-4 2-40 15,-7 0 40-15,-5 4-48 0,-26 0 152 16,-22-2-64 15,-22 2-48-31,-10 0 24 0,6-2-64 16,7 0 0-16,2 0 0 0,-5 0 0 15,-10 0 40-15,-11 0-48 16,-10 2 0-16,-7 0-8 0,-10 0 8 16,-4 0-48-16,-5 0-72 15,-1 0 112 1,-6 0 8-1,1 0 8-15,-5 0 64 0,-2 0-56 16,2 0 32-16,-2 0-48 0,0-6-16 16,-13-20-984-16,-11-1-2881 0,-8-2-9778 15</inkml:trace>
  <inkml:trace contextRef="#ctx0" brushRef="#br0" timeOffset="18716.0705">4254 11731 10458 0,'0'0'2912'0,"0"0"-1439"0,0 0 343 0,-46-80-304 16,25 63-263-16,-1 8-409 0,0 5-360 16,-3 4-232-16,-3 5-152 15,-1 24-96 1,0 10-48-16,0 12-24 15,4 5 16-15,8-2 16 16,5-1 40-16,8-10 0 0,4-7-56 16,0-8-48-16,8-6-136 0,10-6 64 15,5-7-136-15,4-5 136 16,4-4 80-16,7-2 0 15,-1-21-24-15,3-4 0 0,-3-9-8 16,-4-7 64-16,-6-3 64 31,-6 2 8-31,-3 4 56 0,-7 4-16 16,-4 4 336-16,-4 9 160 15,-3 2 128-15,0 6-112 0,0 8-136 16,0 5-56-16,0 2-160 16,0 0-208-16,0 3-248 0,0 23-112 31,0 10 264-16,0 11 88-15,0 1-56 0,0-2-32 16,0-5-152-16,2-4-360 0,11-7-256 16,3-5-289-16,8-10-871 15,-4-6-2609 1,-1-8-3745-16</inkml:trace>
  <inkml:trace contextRef="#ctx0" brushRef="#br0" timeOffset="19012.0874">4447 11801 7921 0,'0'0'3945'0,"0"0"-2953"16,0 0 88-1,0 0 81-15,0 0 351 0,0 0-536 0,0 0-232 16,146-16-351-16,-109 7-49 31,0 4-176-31,-2-2-168 0,-3 2 0 16,-8-1-609-16,-2-2-959 15,-6 0-1408-15,-12-1-3410 0</inkml:trace>
  <inkml:trace contextRef="#ctx0" brushRef="#br0" timeOffset="19212.0989">4618 11594 5721 0,'0'0'4545'0,"0"0"-3801"15,0 0 200-15,0 0 1080 16,0 0-839 0,-23 107-481-16,21-71-320 15,0 2-200-15,2-1-88 0,0-4-48 16,0-6-48-16,0 0-480 15,14-11-848-15,-1-8-1529 0,-3-8-3496 16</inkml:trace>
  <inkml:trace contextRef="#ctx0" brushRef="#br0" timeOffset="19714.1276">4977 11378 7769 0,'0'0'2321'0,"0"0"-1921"16,0 0 496-16,0 0 616 16,0 0-247-16,37 128-369 0,-35-70-216 15,-2 0-192-15,0 3-216 31,0-7 48-31,0-8-64 0,0-8-168 32,0-10-16-32,-4-11-8 0,0-7 0 15,-4-7 40-15,2-3 240 16,-5-3-136-16,5-15-112 0,1-9-96 15,5-5-40-15,0 0-176 32,9 2 56-32,13 4-8 0,4 8-96 0,3 9 40 0,3 9 24 15,1 0 88-15,1 5 64 0,0 13 40 16,-5 1 8-16,-8 2-8 0,-5-1 8 15,-9 2 0-15,-7 4 56 32,0 2 208-17,-19 1 24-15,-9 0-40 0,-3-5-56 0,-5-6 128 16,-4-5-96-16,2-7 0 15,-2-4-80-15,0-2-88 0,4 0-56 32,3-11-48-32,2-21-800 15,8 4-1904-15,10-1-7795 0</inkml:trace>
  <inkml:trace contextRef="#ctx0" brushRef="#br0" timeOffset="21508.2302">1737 12000 9233 0,'0'0'2497'0,"0"0"-857"15,0 0-263-15,0 0-745 16,0 0-488-16,-25 73-144 15,25-28 48-15,0-1 0 0,0-4-48 32,0-5 0-32,9-14 0 0,4-5-8 15,5-7 8-15,1-9-8 0,4 0 8 16,2-19 176-16,2-11 112 15,-5-4 48-15,-7-6 48 16,-7-2 104-16,-8 2 128 16,-3 3-72-1,-17 5-199-15,-6 9-177 31,-6 8-168-31,3 13-449 0,-4 2-1279 0,6 17-2625 0,9-2-5049 0</inkml:trace>
  <inkml:trace contextRef="#ctx0" brushRef="#br0" timeOffset="21941.255">1933 12012 6769 0,'0'0'3089'0,"0"0"-1953"16,0 0 48-16,0 0-416 0,0 0-512 15,0 0 408-15,31 77-135 0,-22-40-41 16,-1-1-264-16,-2-2-80 31,-4-3-64-31,0-11-24 0,0-5-48 0,-2-5 72 0,2-8-80 31,-2-2 88-31,0 0 416 16,2-6 608-16,1-18-152 0,1-6-752 16,4-6-144-16,6-1-64 0,5 4 0 15,0 3 0 16,1 8 0-31,0 10-56 0,0 5 48 0,-1 7-96 16,-4 0-64-16,3 19 168 16,-3 1 0-16,-1 1-8 0,-3 2 8 15,-3-4 0 1,0-5-24 15,-4-1 16-31,-4-7 0 0,0-4-88 0,0 0-208 0,0-2-464 0,-4 0-1352 16,-8-8-3658-16</inkml:trace>
  <inkml:trace contextRef="#ctx0" brushRef="#br0" timeOffset="22612.2933">2249 11812 5113 0,'0'0'4969'0,"0"0"-3089"16,0 0 80-16,0 0-647 0,0 0-1153 15,0 0-160-15,0 0-400 16,0 0-88-16,71 19-393 0,-46-5-175 31,-3-4 112-15,-4-1 144-16,-5-7-344 0,-6 4 583 0,-7 3 33 15,0 5 528-15,0 7 64 16,-15 9 1121-16,-3 6-145 16,0 4-248-16,4-3-272 0,8-2-64 15,4-7-272 16,2-6-80-31,0-6-56 0,0-6-32 0,8-6-16 0,8-4-88 16,0 0 16-16,4-6-72 16,-3-15 8-16,1-4-120 15,-5-3-80-15,-1-4 128 16,-8-1-224-16,-4 1 208 15,0 3 224 1,0 2 96-16,0 7 584 0,-2 8 472 0,-2 9-47 16,2 3-393-16,2 3-712 15,0 25-48-15,0 13 32 16,0 4 16-1,0 8 0-15,0-1 16 16,0-2-8-16,0 0-8 31,0-1 48-31,0-8-40 0,0-2 0 0,0-7-8 0,0-5-424 16,-8-6-169-16,-5-7 17 0,-3-8 168 31,-3-6 312-31,-1 0 96 16,-1-10 184-16,6-10 392 15,2-4 97 16,4-2 199-31,6-3-264 0,3 2-72 0,0-4-264 0,19 1-120 0,5-2-96 0,4 4-48 32,7 0-8-32,-4 2-568 0,2 6-680 15,5-4-873-15,-9 8-2632 16,-7 3-2088 15</inkml:trace>
  <inkml:trace contextRef="#ctx0" brushRef="#br0" timeOffset="23599.3498">2575 11969 6241 0,'0'0'1504'15,"0"0"-568"1,0 0 257-16,0 0-665 16,-5 120-120-16,5-101-208 15,0-5-136-15,0-6-64 0,0-4 0 16,0-4 0-16,0 0 56 0,0-14-56 15,0-10-176 1,5-10-112 0,-2-9-376-1,5-5-1041-15,-2-4 81 16,0-1 408-16,6 6 928 15,-1 6 288-15,3 14 864 0,1 10 320 16,-1 14-168-16,-1 3-592 0,0 3-216 16,3 20 208-16,-3 7 17 31,-1 5 87-31,-6 2-312 0,1-3-104 15,-5-4 24-15,0-6-72 0,0-7-40 0,3-6-16 16,2-7 0-16,6-1-384 0,1-3-360 31,3 0-249-31,3 0-335 16,-2-11-128 15,0-1-289-31,-5-1-7 0,-4-4 168 0,-2 2 1008 0,-5-4 576 0,-2 3 1696 16,0 1-488-16,0 2 224 0,-2 7-159 0,-7 6 503 15,-5 0-768 1,1 19-624-1,-1 8-192-15,6 7 169 32,1 0 23-32,7-2-184 0,0-5-8 0,0-8-96 0,9-4 56 15,14-8-152-15,3-7-288 16,6 0-384-16,0-1-633 15,4-20-487-15,-4-2-49 16,-8-4 409 0,-6-1 248-1,-7 2 1184-15,-6 5 1104 0,-5 6 753 16,0 11 951-16,0 4-887 0,0 0-1385 15,0 6-440-15,2 9-88 16,6-1-8-16,8-5-816 16,0-3-1161-16,-5-6-2216 0</inkml:trace>
  <inkml:trace contextRef="#ctx0" brushRef="#br0" timeOffset="23811.3619">3225 11571 5065 0,'0'0'4248'16,"0"0"-3519"-16,0 0-617 15,0 0 632 1,0 123-184-16,0-68-176 0,9-1 408 0,-1-6 64 16,4-6-183-1,1-7-329-15,1-12-48 16,-3-5 56-16,2-8-256 0,1-3-32 15,1-7-64-15,7-7-584 16,-1-13-2385 0,-4-6-5625-1</inkml:trace>
  <inkml:trace contextRef="#ctx0" brushRef="#br0" timeOffset="23920.3682">3604 11709 8305 0,'0'0'2737'31,"0"0"-1705"-15,0 0 24-16,0 0-1056 0,0 0-1648 0,0 0-4753 15</inkml:trace>
  <inkml:trace contextRef="#ctx0" brushRef="#br0" timeOffset="24053.3758">3552 11875 9762 0,'0'0'2344'16,"0"0"-199"-16,0 0-481 0,0 0-1536 16,0 0-128-16,0 0-1792 15,18 56-2297-15</inkml:trace>
  <inkml:trace contextRef="#ctx0" brushRef="#br0" timeOffset="25930.4831">1759 13379 8889 0,'0'0'4129'0,"0"0"-2984"16,0 0-393-16,0 0-424 15,0 0-280-15,0 135 56 0,0-69-56 16,0-2-40-16,0-6 56 15,0-14-56-15,0-10 0 16,0-12 0-16,0-12 56 0,0-8-56 16,0-2 176-1,0-14 1000-15,2-16-600 16,8-12-320-16,1-12-8 15,9-4-184 1,1-6 24-16,4 1 144 16,2 7-136-16,-2 12 16 31,-6 16-15-31,-5 14-105 15,-3 14-64-15,-5 0-137 0,2 30 105 0,-4 8 96 0,-2 6 72 0,-2 0 16 0,0-7-72 16,0-11 24-16,0-10-40 31,0-8-136-31,3-8-48 16,7 0 24-16,2-8-80 31,3-21 192-31,7-5 40 0,1-3 8 0,-1 2-72 0,0 9 40 0,-4 14 24 16,-3 12-256-16,-1 2 16 31,-2 24 128-31,0 6 64 0,2 1 112 15,-1-8-88-15,3-5 32 16,1-8 0 0,4-7 0-16,-1-5 0 0,-1-2-200 0,0-23 0 15,-6-7-336-15,-4-5-40 16,-2-8 128-16,-5-1 104 0,0 0-72 31,2 4 96-31,3 6 207 16,2 8 105-1,2 10 8 1,4 9 81-16,1 8-1 0,7 1 24 0,-1 0 24 0,7 0-64 15,0 0 40 1,-4 0-48-16,3 0-48 0,-7 1-8 16,-6-1-8-16,-3 0-472 15,-8 0-593-15,-4 0-175 31,0-7 552-31,-2-9-224 16,-12-2 472-16,-1-3 448 0,-1 7 256 16,1 4 736-16,1 9 896 0,1 1-431 0,1 11-793 15,-1 21-488-15,4 7 64 16,0 5-40-16,4 2-96 31,5-7-96-31,0-3-8 16,0-11-48-16,12-6-408 0,3-12-352 0,6-7-473 15,3 0-383-15,0-22 120 16,3-7-481-16,-2-7 97 15,2 3 1024-15,-7 3 904 0,-3 4 16 16,-5 8 1520 15,-8 8 856-31,-4 8 241 0,0 2-753 0,0 0-1231 16,-2 13-337-16,-8 8 216 15,6-3-352-15,2-1-96 16,2 0-32-16,0-7-48 0,0-4-248 16,14-3-528-16,3-3-321 31,1 0-495-31,2-13-184 0,0-4-297 0,-1 0 1001 15,-4 3 1032-15,-1 1 40 16,-8 7 1056-16,-2 3 624 16,-4 3-567-16,0 0-593 0,0 0-104 15,0 0-296 1,2 0 8-16,5 2-40 31,-1-1-72-31,6-1-16 0,1 0-464 0,3 0-256 0,1-13-352 16,2-1-73-16,-2 2 577 15,-1 3 400-15,-3 4 160 16,-3 5-128-1,-6 0-64 17,-2 0 200-32,-2 12 184 0,0-2-80 0,0 0-104 0,0-3-352 0,0-7-872 15,0 0-569-15,0 0-1231 16</inkml:trace>
  <inkml:trace contextRef="#ctx0" brushRef="#br0" timeOffset="26047.4898">2980 13177 2784 0,'0'0'3177'16,"0"0"-977"-1,0 0-791-15,0 0-281 0,0 0-296 0,0 0-320 16,49-30-312-16,-33 22-200 0,0-1-64 15,-1-3-1272-15,-4 1-1497 16,-2-2-1472-16</inkml:trace>
  <inkml:trace contextRef="#ctx0" brushRef="#br0" timeOffset="26211.4992">3061 13022 4536 0,'0'0'2097'0,"0"0"-153"0,0 0-103 16,0 0-833 0,0 0-112-1,0 0 0-15,-23 114-392 16,23-78-248 15,2-3-111-31,9-4-65 0,3-6-80 0,8-11-449 0,-4-4-1663 16,-3-8-2249-16</inkml:trace>
  <inkml:trace contextRef="#ctx0" brushRef="#br0" timeOffset="26399.51">3296 13048 7641 0,'0'0'2481'16,"0"0"-1873"-16,0 0 256 0,0 0-200 15,0 0-432-15,0 129-232 16,0-87-992-16,0-4-3657 0</inkml:trace>
  <inkml:trace contextRef="#ctx0" brushRef="#br0" timeOffset="26602.5216">3711 13041 10306 0,'0'0'2904'0,"0"0"-1991"0,0 0 119 0,0 0-1032 15,0 0-352-15,0 0-1329 16,0 0-4952-16</inkml:trace>
  <inkml:trace contextRef="#ctx0" brushRef="#br0" timeOffset="26730.5289">3711 13041 10866 0,'31'92'2704'15,"-33"-92"-1207"-15,2 0-81 16,0 0-1416-16,11 0-728 0,4 1-3705 0</inkml:trace>
  <inkml:trace contextRef="#ctx0" brushRef="#br0" timeOffset="27324.5629">4418 12791 10938 0,'0'0'2904'0,"0"0"-1671"31,0 0-249-31,0 0-472 16,0 0-288-16,0 0-152 0,-110 105-32 16,103-67-40 15,5 0 0-31,2-6 0 0,0-8 16 0,2-4-8 15,9-8-8-15,3-8-96 16,1-4-104-16,1 0-24 16,4-11 96-16,0-12-32 0,1-3-216 15,-4-4 8-15,1 0-96 31,-3 0-104-15,-1 6 247-16,-3 4 169 0,-5 6 152 0,-1 5 233 16,-5 8 431-16,2 1-192 0,-2 0-368 15,0 7-96-15,3 12 200 0,-1 3 168 16,2 0-112-16,3 1-120 15,-1-4-136 1,6 0 64 0,-1-5-72-16,6-3-552 0,1-3-1633 15,-5-8-5072-15</inkml:trace>
  <inkml:trace contextRef="#ctx0" brushRef="#br0" timeOffset="27501.573">4747 12856 10698 0,'0'0'2064'0,"0"0"-1352"0,0 0 449 16,0 0-529-16,118-26-504 0,-83 14-128 16,13-3-448-16,-11 3-2273 31,-8 0-4592-31</inkml:trace>
  <inkml:trace contextRef="#ctx0" brushRef="#br0" timeOffset="27922.5971">5087 12447 3648 0,'0'0'8746'0,"0"0"-7922"0,0 0-560 15,0 0 689-15,19 119-41 0,-19-64-504 16,0 2-136-16,0-3 8 15,-7-8-168 1,3-10-48 0,-1-9-16-16,2-9-48 0,3-7 8 15,0-5-8-15,0-6-240 16,0 0-24-16,0 0-80 0,5-10-544 0,13-9 176 15,5 0 335-15,8-3-263 32,2-1-72-17,5 4 456-15,-1 7 96 0,-1 3 64 0,-4 9 96 16,-7 0 0-16,1 4 176 15,-8 14 264-15,-6 0 200 0,-3 1 152 16,-5-2-23-16,-4-2-73 31,0-2-40 0,0-2 8-31,-10-1 48 0,-9-4-144 0,-6-2-288 0,-4-2-104 0,-5 0-176 0,-17-2-480 16,7 0-1288-16,2 0-3577 0</inkml:trace>
  <inkml:trace contextRef="#ctx0" brushRef="#br0" timeOffset="30351.736">6367 12404 9337 0,'0'0'4161'0,"0"0"-2544"0,0 0 119 0,0 0-272 15,0 0-327 1,-5-15-545-16,5 15-376 16,0 0-72-16,0 0-48 15,0 0-88-15,0 0 80 0,0 0-88 16,0 0-96-1,3 5 96-15,12 16 104 0,5 5 56 16,3 8-16-16,-2 2 80 16,2 0-96-16,-1 0 16 15,-2-4-56-15,-2-8-80 16,-5-4 48-16,-1-8-8 0,-6-4-48 31,-3-6 48-31,-3-2 24 0,4 0 232 16,0 0 184-16,6-8 16 15,5-13-208-15,7-12-191 16,5-5-105-16,6-6 8 0,1-2 8 15,-3 2-16-15,0 1-40 16,-4 7 40-16,-4 8 0 0,-8 6 0 31,-1 7 0-31,-8 6 0 16,-4 5 8-16,-2 3 0 15,0 1 8-15,0 0-16 0,0 0 0 16,0 0-177-16,-25 9-575 16,-4 7-1832-16,-2 1-5458 0</inkml:trace>
  <inkml:trace contextRef="#ctx0" brushRef="#br0" timeOffset="32139.8383">1802 14677 10322 0,'0'0'3184'0,"0"0"-1623"0,0 0-89 0,0 0-288 0,0 0-640 16,-10-6-536-16,10 9-8 15,0 14-152 1,0 3 152-16,0 3 0 15,0 0 8-15,2-6 0 0,-2-4 40 32,2-7-48-32,-2-4 16 0,0-2 32 0,4 0 64 0,-4 0 281 15,2-8 271-15,2-13-152 31,5-6-384-31,4-7-48 0,3 0-72 16,4 3 40-16,-1 7-48 16,4 10-72-1,-5 12-160-15,2 2 24 0,-4 4 200 0,-1 16-40 16,-1 4-24-16,-3-1 72 15,-3-5 0-15,0-6 48 0,-2-6-48 32,1-4-144-32,-1-2-24 15,4 0 32-15,0-15 136 0,6-5 0 16,0-3 16-16,-3 1-16 15,-2 5-24-15,-4 9-24 32,-5 8-64-32,2 0-96 0,-2 7 23 15,3 15 105-15,-1 3 80 0,1 1 0 16,2-1 0-16,-2-7 0 0,3-6 0 31,-2-6-72-31,2-2-272 0,-2-4-152 16,3 0 8-1,3-10 240-15,-2-11 72 16,3 0 168-1,-1-2-120-15,-3 7 128 0,-3 5 32 16,1 3-32 15,2 5-152-31,0 3 32 0,4 0 40 0,3 0 0 0,4 0 80 0,2 0-8 16,0-2 8-16,1-2 0 0,0-4-96 15,-4 0-624-15,-1-2-849 16,-3-5-591-16,-3 0-913 0,-5 3-1240 0</inkml:trace>
  <inkml:trace contextRef="#ctx0" brushRef="#br0" timeOffset="32378.852">2454 14399 616 0,'0'0'4545'16,"0"0"-2393"-16,0 0-192 0,0 0 297 16,0 0-297-16,0 0-1223 15,0 0-729-15,-43-15-8 16,43 53 112-16,4 6-24 15,4-2-80 1,-1 0 0-16,-1-6 0 16,1-4 96-16,0-6-104 0,2-5 0 15,-1-6-8-15,2-1-184 0,-1-1-64 16,-1 2-481-1,-1-3-1751 17,-3-1-3794-32</inkml:trace>
  <inkml:trace contextRef="#ctx0" brushRef="#br0" timeOffset="33072.8917">2810 14446 7209 0,'0'0'1640'0,"0"0"-527"0,0 0 231 16,-6 122-8-16,6-94-464 15,0-6-319 1,0-7-369-16,0-8-168 0,0-4 32 15,8-3 16-15,4-4-16 47,3-17-48-47,6-7-8 0,-1-2-272 0,-1-2 280 0,2 4 8 0,-3 8-8 16,-5 10-129-1,-2 6 121-15,-4 4-136 0,0 0 40 0,-3 14 104 16,3 3 104-16,-1 0 81 16,4-1-169 15,0-2 64-31,3-4-8 0,3-2 8 0,0-4-80 15,2-4-216-15,-2 0-553 16,-3-6-351-16,-5-14 296 0,-1-2 280 31,-4 0 496-31,-1 2 48 16,-2 6 48-1,0 6 648 1,0 8 896-16,0 0-447 0,0 0-841 0,0 6-240 0,0 10-56 0,0-1 8 16,0 2 32-16,0-3-48 15,0-2-552-15,0-5-641 16,-2 0-511-16,-1-5-977 0,-1-2-2320 0</inkml:trace>
  <inkml:trace contextRef="#ctx0" brushRef="#br0" timeOffset="33200.899">3096 14436 4440 0,'0'0'3329'15,"0"0"-1480"-15,0 0-465 0,0 0-64 0,27-33-576 16,-5 29-496 0,0 2-176-1,3 1-72-15,2 1-1200 0,-8 0-1504 0,-3 0-3186 16</inkml:trace>
  <inkml:trace contextRef="#ctx0" brushRef="#br0" timeOffset="33430.9121">3205 14247 2536 0,'0'0'5673'0,"0"0"-4016"16,0 0-801-16,0 0-408 0,0 0 544 16,0 0-24-16,-7 143-392 31,7-93-119-16,5-1-89-15,3-8-168 0,4-3-80 0,-3-6-64 16,1-10 16-16,-2-5-24 16,-2-8-16-16,1-6-32 0,4-3-944 15,-4-4-1297-15,0-9-3560 0</inkml:trace>
  <inkml:trace contextRef="#ctx0" brushRef="#br0" timeOffset="34299.9618">3531 14169 4977 0,'0'0'5801'0,"0"0"-4737"16,0 0-384-16,0 0 472 15,0 0-495-15,0 0-297 0,0 0-208 31,129 6-16-31,-114 15 88 16,-6 1 24-16,-7 7 104 0,-2 6-32 16,0 5-64-16,-13 4 8 15,-9-2-248-15,-1-3 40 0,-1-3 16 16,1-9-64-16,6-9 88 31,5-6-48-31,6-4 64 31,1-6 248-31,5-2 112 0,0 0 24 16,0 0-200-16,11 0-167 15,12 0 239-15,6-10 248 0,2-3-200 16,4-2 40-16,-1-1-88 0,-3 0-176 31,0 2-48-31,-4 2-144 0,0 1-568 0,0 8-704 0,8-3-569 16,-6 2-1279-16,-2 0-3922 15</inkml:trace>
  <inkml:trace contextRef="#ctx0" brushRef="#br0" timeOffset="34485.9725">4132 14101 4456 0,'0'0'8786'16,"0"0"-7425"-16,0 0-401 15,0 0-216-15,0 0-744 0,24 2-344 16,-17 16-2201-16,-3-2-4832 16</inkml:trace>
  <inkml:trace contextRef="#ctx0" brushRef="#br0" timeOffset="34671.9831">4167 14253 5265 0,'0'0'7273'0,"0"0"-5720"0,0 0 871 0,0 0-336 15,0 0-1175-15,0 0-737 31,0 0-176-31,0 0-1137 16,39 24-1631-16,-22-18-9355 0</inkml:trace>
  <inkml:trace contextRef="#ctx0" brushRef="#br0" timeOffset="35568.0344">4765 14135 888 0,'0'0'10450'15,"0"0"-8274"-15,0 0-1119 16,0 0 503-16,0 0-424 0,0 0-520 31,-131-100-336-15,110 104-80-16,3 22-112 0,3 12-40 0,3 6-40 15,6 5 112-15,3-6-112 16,3-5 81-16,0-7-89 0,9-12 16 31,7-6 8-31,-1-7-16 16,6-6 32-1,1 0 24-15,1-10 16 0,3-10-80 0,-4-6 0 16,1-3-144-16,-4 4-57 15,-5 0 1-15,-3 7 32 0,-4 4 48 16,-4 8 64 0,-1 4 48-1,-2 2-112-15,2 0-72 16,2 6-96-1,3 10 208-15,1 5 80 0,4-2 8 0,1 1-8 0,1-1 0 16,-1-5-424-16,1-6-832 16,3-6-1161-1,-3-2-2688-15,-5 0-2800 16</inkml:trace>
  <inkml:trace contextRef="#ctx0" brushRef="#br0" timeOffset="35691.0414">4958 14099 6937 0,'0'0'2697'0,"0"0"-1697"15,0 0 848-15,0 0-496 0,0 0-359 16,0 0-633 15,0 0-168-31,134 104-152 0,-112-86-40 0,5 0-280 0,-4-4-2105 0,-8-8-5064 0</inkml:trace>
  <inkml:trace contextRef="#ctx0" brushRef="#br0" timeOffset="35880.0522">5170 13995 7041 0,'0'0'4945'0,"0"0"-4009"0,0 0 377 16,0 0-105-16,-104 116-552 15,81-78-304-15,5-2-352 47,7-6 0-47,9 1-712 0,2-12-1993 0,0-8-4152 0</inkml:trace>
  <inkml:trace contextRef="#ctx0" brushRef="#br0" timeOffset="36464.0856">5397 13828 8001 0,'0'0'2649'0,"0"0"-1929"16,0 0 120-16,0 0 472 0,14 123-407 16,-14-83-361-16,0 0-424 31,0-2-48-31,0-4 0 0,-4-6-16 15,-1-7-8-15,0-8-48 16,5-7-80-16,0-6-216 0,0 0 176 16,0-13-488-16,10-12-393 15,7-5 745 1,5-2 240-16,5 2-64 31,-1 5 160-31,0 6-64 0,0 6-16 0,-2 6 176 0,-1 2 104 16,0 5-24-16,-4 0-24 15,-1 0-71-15,-5 12 135 16,-3 3 8-16,-8 2 32 15,-2 2 144-15,0 1 64 32,-4-3-32-32,-15 0 32 0,-1-3 24 0,-5-3-112 0,-3-4-72 15,-3-1-184-15,-3 0-103 16,0-4-41-16,3 0-56 0,0-2-585 31,7 0-1047-31,6-4-2825 0</inkml:trace>
  <inkml:trace contextRef="#ctx0" brushRef="#br0" timeOffset="38789.2186">6552 13724 656 0,'0'0'7705'0,"0"0"-5600"0,0 0-233 15,0 0 345-15,-17-22-649 16,17 22-632-16,0 0-504 0,23 2-368 16,8 18 280-16,7 3 96 15,7 8-96 1,1 1-39-16,2-2-73 15,-2-2 40-15,1-2-72 0,-3-4-8 16,-3-1-192-16,-10-7 72 16,-5-3-64-16,-8-2 48 0,-7-6-48 15,-6 0 40-15,-1-3-48 31,-4 0 64-31,0 0-8 0,0 0 64 16,0 0 32-16,0 0-152 16,0 0-280-16,-4-6-1048 0,-9-6-1529 15,-3-3-4617-15</inkml:trace>
  <inkml:trace contextRef="#ctx0" brushRef="#br0" timeOffset="39162.24">6937 13627 7281 0,'0'0'2769'15,"0"0"-817"-15,0 0 329 16,0 0-641 0,0 0-792-1,0 0-416 1,0 0-128-16,0 0 216 0,-92 133-200 0,71-83-48 0,-2 2 25 15,1-2-81-15,0-3 8 0,-1-4-16 47,1-2 16-47,-3-7-32 16,-2-3-40-1,4-8-56-15,0-5 0 0,1-3-88 16,4-8-8-16,0-1-416 0,5-4-1081 16,1-2-4776-16</inkml:trace>
  <inkml:trace contextRef="#ctx0" brushRef="#br0" timeOffset="43610.4944">6932 12882 8649 0,'0'0'1393'31,"0"0"-1033"-31,0 0 672 0,0 0 616 15,0 0-463 1,-100 52-681 0,67-39-272-16,-5 6 192 0,-5-1 240 15,-6 0-88-15,-4 2-192 16,-5-2-120-16,-2 2-16 15,-2-2-104-15,1 2-64 0,-1 3-72 0,-2 0 64 16,-3 2 32 0,0 0 72-16,-5 0-32 0,3-3-16 0,1-4-8 15,1 0 129-15,2-4-121 16,-2 0 40-1,-2 0 32 1,-2 4-64-16,-8 3-32 0,-2 2 16 16,-2 4-72-16,-2-2 0 31,5 0-48-31,2-1 8 0,0-6 0 0,4-3-8 15,1-1 64-15,-1-3-64 16,3-1-8-16,0-2 8 16,0 0-64-16,6 2-16 0,0 1 72 15,1 2-184-15,1-4 72 31,2 4 64-15,6-5 40-16,0-2 16 0,1-1 8 0,1 0-8 16,1-4 0-16,2 2 8 0,0-1-8 15,4 2 8-15,1 2-8 16,1 4-8-16,-1 1 8 0,0 0 8 15,0 1-8 17,1 2 0-32,2 0-8 0,4-1 8 15,2 0 0-15,1 1 0 0,1-2 0 16,1 0 0-16,0 2 0 0,-3 1 0 15,-3 1 0-15,-3-1 0 0,-2 1 0 16,-3-1 0 0,-1-3 8-1,-6-2-8-15,2-2 24 16,1-3-24-16,0-1 0 0,2-4 0 15,0 0 0-15,2 0 0 16,-5 0 8-16,2 0-8 0,-4 0 32 0,-4 0 16 31,2 9-24-15,-2-2-24-1,-2 8 0-15,-1 3-8 0,-1 0 0 16,0 3 0-16,0 2 0 0,1-3 8 0,4-4 0 16,2-6-8-16,1-4 8 0,0-4 0 31,1-2 0-16,2 0 0-15,1-8 8 0,6-6 8 0,-1-2-8 16,5-2-8-16,3-3 0 16,-3 0-80-16,1-3 32 0,-1 0-104 15,3-4 24-15,6 2-40 16,6-5 88-16,7 3 15 31,9-2-111-15,5 0 80-16,4-3 48 0,0 2 48 0,0 1-8 15,0-3-80-15,2 4 72 0,4-2-24 16,-1 6 40-16,4-1 0 15,2-1 0-15,7 1 0 16,4-2-8 15,6-4-56-31,8-4 64 16,6-2 0-16,3-3 8 0,7-3 0 0,2-4 0 0,-2 3 8 15,4 2 32 1,0 5-40-16,0 10 56 16,-4 7-56-16,0 8 56 15,0 5-48-15,-3 4 32 31,2 2-48-31,-2 0-48 0,5-2 48 0,5-4 48 0,7-3 112 0,7-8-23 0,8-5-129 32,5-4 32-32,3 0-32 15,-2 0 56-15,-4 6-48 16,-8 4 0-16,-5 4-16 31,-11 6 0-31,-3 4 8 16,-7 2 64-16,-7-1-72 0,1 2 0 0,-1-3 0 15,2-4 16-15,8-6 56 16,6-3 24-16,4-2-88 0,1-3 72 15,-1-1-72-15,-4 1 56 16,-4 6-64 0,-8 0 48-1,-3 6 112-15,-3 0-56 0,0-2 16 0,3 0-64 0,3-7 40 31,10-2-32-15,6-8-56-16,7-3 72 0,7-1-72 16,3-6-8 15,7 2 0-31,1 1 0 0,-2 1-176 15,-5 3 88-15,-10 4 80 0,-7 4 8 0,-9 4 0 0,-7 3-8 16,-9 0 8-16,-3 3-8 0,-4 2 8 0,0 2-8 16,3 0 0-16,1-1-64 15,4-1 24 16,3-1-48-31,2-3 88 0,3-2-56 16,-1 0 56-16,-3 1-8 0,-5 5-40 16,-5 0 48-16,-4 7 0 0,-2-2 8 15,-2 6 0-15,2-2-64 16,0 1 64-16,-1-2 48 0,7 0-48 47,1 1-16-47,4-6 8 0,0 3-32 0,1-2 40 0,2 0 0 15,-1 5 8-15,-2-4-8 16,-3 5 0-16,-2-2 0 15,-1 1 0-15,-1-1 0 0,0-3 16 32,0-3-16-17,4 0-8-15,0 0 8 0,3-2 0 0,4 2-8 16,3 0 8-16,-3 4 0 15,0 2-16-15,-2 1 16 0,-4 3-40 16,-1 0 32-16,-3 0 8 0,-3 0 0 16,0-1-8-1,0 1 8 1,2-3 0-16,-2 2 0 15,2 1 0-15,0 0 0 0,-2 0 0 16,2 0-8-16,-2 0-40 0,-4 0 40 16,-1 1 8-16,-5 6-8 0,1 1-72 31,-3 0-32 0,1 0 0-31,-1 4 64 0,4 2 48 0,1 4-8 0,-2 1-56 0,2 4 56 16,-1-3 8-16,-2 0 0 15,-1-2 0-15,3-1 0 0,-4-2 0 31,1-3-8-31,-1 0 8 32,2 1 0-32,-1-1 0 0,-1 1 0 0,-1 2 0 0,1 1 0 15,0 2-8-15,-5 0-9 0,2 0 9 31,-5 2 8-31,0-2 0 16,-1-2 0-16,0 0 0 0,-4-2 0 16,0 3 0 15,-4-3 0-31,0 5 0 0,0-1 0 0,0 2 0 0,0 3 0 0,0-1 0 15,0 0 0 1,0 0 0-16,-2-2 73 16,-2-2-65-16,2-2 40 0,-4 2-32 15,2-5 48 16,2 4-64-31,-4-1 48 0,1 0-40 0,-3 2-8 0,-2 2 16 16,1-2-16-16,-1 2 8 16,-4-2 0-1,3 2 0-15,-3-2 0 16,-1 0 0-16,-1 1 0 31,1 0 0-31,-4 1 0 0,2-2 40 0,-1 3-40 16,1-5-8-16,1 0 0 0,0-2 0 15,3-2 0-15,0 1 40 0,1-5-40 16,3 3 0-16,-2-3 0 15,2 0 0-15,2 2 0 16,-1-4-8 15,1 1 8-31,3-2 0 0,-1-1 8 0,0 0-8 16,3-2 16-16,0-2 64 0,2 2-24 15,0-2-40-15,0 0 88 16,0 0-96-16,0 0-8 16,0 0-392-16,0-4-1361 0,0-6-7489 31</inkml:trace>
  <inkml:trace contextRef="#ctx0" brushRef="#br0" timeOffset="50509.889">6870 13774 2776 0,'0'0'6874'0,"0"0"-4658"16,0 0-936-16,0-2 425 31,0 2 15-31,0 0-560 0,-9 0-512 0,-5 0-295 0,-1 0-209 16,-5 0-24-16,3 0-120 0,-2 0 0 31,4-4 48-31,4-8 16 0,2 0-64 16,5-2 0-16,4 2 0 15,0 4 0 1,0 2-56-16,15 6 8 0,3 0-24 0,0 0 64 31,-5 16-8-31,-2 4 8 16,-9 4 8-16,-2 1 0 0,0-2 48 15,-12-5-40-15,-7-4 40 16,-1-8 24-16,-2-6 24 15,-1 0-8-15,6-16-40 0,1-10-32 16,7-8-8-16,9 0-8 31,0-2-8-31,7 8 0 0,15 5-64 16,3 14 16-16,4 6 8 15,-3 3 40-15,-1 17-64 0,-9 15 72 32,-10 8 48-32,-6 7-40 0,0 0-8 0,-20 0 0 15,-4-6 40 1,-1-9-40-16,-1-10-8 0,1-10-40 15,5-12 40-15,2 0 8 0,4-17-72 16,6-16-24-16,3-2-129 16,5-6 1-1,0 5 112-15,22 4 0 16,6 10 40-16,5 10 8 15,3 9 16-15,-3 3 40 0,-2 11 0 16,-8 15 8-16,-15 6-8 16,-8 4 8-16,0 5 8 0,-20-4 0 31,-11-1 88-16,-5-7-48-15,-1-9-32 0,3-11 64 0,3-9-32 16,6-2 32-16,7-23-64 31,10-10-16-31,5-6 0 16,3-6-8-16,9 1-112 0,18 2-48 15,6 7 40 17,10 14 24-32,3 9 56 0,2 12-40 0,-6 2 88 0,-11 16 8 0,-11 16 8 15,-13 6-16-15,-7 7 8 16,-9-4 8-16,-22-2 40 0,-8-6 40 15,-1-8-72 1,-2-11 56 15,5-8-72-31,3-6-8 0,10 0 64 16,6-20-64-16,9-6 0 0,7-1-64 0,2 0-184 0,4 2 40 15,15 5-136-15,11 4 0 16,-2 8 192-16,6 4 32 16,-5 4 16-16,-2 0 48 46,-7 4 48-46,-5 8 0 16,-7-2 0-16,-8 2 8 0,0-2 72 0,0 1 112 0,-16-4 16 0,-2 1-72 0,0-2 32 0,0-3-160 31,5-2 8-31,2-1 48 0,4 0-48 16,0 0 0 15,3 0-8-31,0 0-512 0,1-6-1776 0,3-2-8155 0</inkml:trace>
  <inkml:trace contextRef="#ctx0" brushRef="#br0" timeOffset="51402.9401">7146 13647 8193 0,'0'0'3049'0,"0"0"-1225"0,0 0 257 16,0 0-177-16,0 0-984 0,0 0-632 31,23-3 112-16,2 23-23-15,1 6-17 0,2 6 64 16,1 0-224-16,-2 0-56 0,-2 0-72 16,-2-4 0-16,-4-3-64 0,-1-6 40 15,-5-5-48-15,1-2 8 31,-5-6-8-31,-3-6 8 16,6 0 88 0,-1 0 8-16,5-21 56 0,3-9-80 0,2-13-64 15,6-5 40-15,-3-6-48 0,5-2 0 16,0 2-8-16,-5 6-8 31,1 7 0-31,-9 11-8 16,-5 12-88-1,-5 10-184-15,-6 8-440 16,0 6-681-16,-15 19-2839 0,-5-4-5731 0</inkml:trace>
  <inkml:trace contextRef="#ctx0" brushRef="#br0" timeOffset="54001.0887">2058 16104 8449 0,'0'0'2529'0,"0"0"-801"15,0 0-696-15,0 0-7 16,0 0-177-1,0 0-288-15,24-58-552 0,-13 74 112 0,3 12 8 16,-3 9 88 0,-3 3 32-16,-5 2 136 15,-3-6-248-15,0-8-32 0,0-10-96 16,0-8 56-16,0-6 16 15,0-4-64-15,0 0 144 16,0-18 176-16,0-13-104 16,0-8-160-16,2-7 48 15,7-1-112-15,2 7 0 16,0 8 0-16,1 11-8 0,1 13-8 15,5 8-136-15,1 0 96 32,4 13 40-17,-1 9 0-15,-2 0-104 0,-4-2 112 0,-3-3-8 16,-1-7 8-16,-5-7 8 0,5-3 24 15,0 0-24-15,-1-1-8 16,2-17 0-16,0-3 48 16,4 2-48-16,-5 2-152 0,4 7 48 46,0 10-184-46,2 0 104 16,1 8 64-16,2 13 104 0,-2 0 8 16,-1 2 0-16,-2-9-8 15,-3-1 8-15,0-5 8 16,-1-6 0-16,-1-2 8 31,-3 0-16-31,2-14-32 0,-1-9-184 16,-5-4-120-16,-2-1 208 0,0 3 136 0,-2 6 0 0,0 5 0 0,0 6-24 15,0 5-24 1,2 3 32-1,6 0-192-15,1 0 88 0,3 0 112 16,2 0-88 0,2 0 96-16,2-1-16 0,-3-4-128 0,0-1-344 0,-1-1-32 15,-4-1-344-15,-4 2-457 16,-4-2 17-16,-2-2-200 15,0-1 191 1,-4 0 817-16,-8-5 376 16,1-1 120 15,3-2 152-31,-2 0 112 0,6 6 673 0,4 4-73 15,0 9-440-15,2 0-304 16,13 25 88-16,1 10 824 0,-2 12 216 16,-3 5-175-16,-5-2-465 15,2-5-360-15,-2-8-96 31,1-8-8-31,3-11-144 0,0-9-8 0,1-4 0 16,0-5 0 0,3-6-144-16,-5-20 144 0,4-10 8 15,-4-8-176-15,-3-5 80 0,1 4-8 16,0 2 56-16,0 11 40 0,1 10-48 31,3 14 40-15,3 8-184-16,1 2 40 0,3 20 144 15,3 4 16-15,-4-1 56 0,1 0 40 16,-4-7-48-16,1-6-32 15,-4-6-16-15,0-4 0 0,-2-2-56 0,0 0 16 16,-3-14-16 15,1-5-104-31,0-4 16 0,2 2 64 0,-3 0 72 16,3 6 0-16,5 12 0 15,-1 3-32-15,5 0 40 16,-3 18 384-16,1 3 56 0,-1 0-128 16,2-5-160-16,-4-3-96 31,0-6-48-31,0-6 16 15,-1-1-24-15,-1 0-8 0,-2-17-224 16,2-10 8-16,0-2-128 0,2-5 184 16,-1 3 160-16,-1 8-48 15,-3 6 0-15,2 13-40 31,-2 4-80-15,1 4 128-16,-2 14 48 0,0 3 152 0,-1-3-80 16,-3-7-56-16,1-4-8 0,-4-5-8 15,0-2-144-15,0 0 56 0,0-6-921 16,-9-11-103-1,1-4 456 17,1-2 288-32,7 2 192 0,0 0 64 0,4 3 112 15,14 5 0-15,7 3 160 0,1-1-88 31,5 1-64-31,3-1-8 16,1-4 0 0,-1 3-568-16,-10 0-801 15,-8 2-135-15,-9 4 464 0,-7 0 704 0,0 4 336 16,0 2 1464-16,-10 0 585 15,0 0-793-15,-1 14-152 16,3 8 32-16,4 5-95 16,4-2-401-16,0 0-192 0,0-6-280 15,9-2-88-15,7-5-80 31,2-5-560-31,4-4-1033 0,-2-3-1623 16,-7 0-5258-16</inkml:trace>
  <inkml:trace contextRef="#ctx0" brushRef="#br0" timeOffset="54342.1082">4069 15493 7785 0,'0'0'2073'0,"0"0"-993"15,0 0 56 1,0 0-136-16,0 0 9 0,0 0-425 15,0 0-72-15,43 66-192 16,-52-44-160-16,-2-4 32 31,2-6-96-31,2-7-40 0,5 0-32 0,2-5-24 16,0 0-96-1,0 0 24-15,0 0-400 0,0 4-1017 0,7 4 713 16,8 7 504 0,3 2-120-16,-3 5 136 0,2 6 112 31,-7 3 80-31,-5 0 40 0,-5 1 24 0,0-1 80 0,-11 1-32 15,-5-8-48 1,-2-6-1376-16</inkml:trace>
  <inkml:trace contextRef="#ctx0" brushRef="#br0" timeOffset="54622.1242">4718 15407 11506 0,'0'0'2320'16,"0"0"-1703"0,0 0-297-1,0 0-320-15,0 0-2617 0,0 0-4176 16</inkml:trace>
  <inkml:trace contextRef="#ctx0" brushRef="#br0" timeOffset="54738.1308">4715 15575 3240 0,'0'0'8146'0,"0"0"-6354"31,0 0-375-31,0 0-345 0,0 0-1072 0,0 0-136 16,0 0-368-16,56 8-1289 16,-31-8-4112-16</inkml:trace>
  <inkml:trace contextRef="#ctx0" brushRef="#br0" timeOffset="55202.1574">5288 15350 10362 0,'0'0'2360'0,"0"0"-343"0,0 0-249 16,0 0-408-16,0 0-856 15,-126-6-264 1,103 35-39-16,7 5-201 0,7 2 96 16,9-2-96-16,0-4 0 31,7-6 8-31,11-6-8 15,-3-5 0-15,3-7-176 0,1-3-145 0,-4-3 153 0,3 0-48 16,-3-12-208-16,-1-8-200 31,-1-4-232-31,-2-3-8 16,-2-2-208 15,-2-3-257-31,-3 2 473 0,-2 4 448 0,-2 3 408 0,0 9 64 0,0 4 1088 16,0 7 465-16,0 3-529 15,0 0-640-15,0 0-448 0,7 12-56 16,4 7 56-16,0 8 8 15,3 1-8 17,-1 2 48-32,3-2-120 0,-1-2 0 0,10-5-1272 0,-6-4-1641 0,0-7-4609 0</inkml:trace>
  <inkml:trace contextRef="#ctx0" brushRef="#br0" timeOffset="55610.1807">5772 15091 9706 0,'0'0'2600'0,"0"0"-1760"31,0 0 385-15,0 0-497-16,0 0-104 0,-41 125-352 16,24-68 96-16,-3-1 56 0,-3-1-24 15,4-2-112-15,-2-7 16 0,3-6-296 16,3-9 152-16,4-10-160 15,2-7-48-15,2-12-720 32,3-2-1976-17,2 0-9075-15</inkml:trace>
  <inkml:trace contextRef="#ctx0" brushRef="#br0" timeOffset="56204.2147">6113 14946 8993 0,'0'0'2601'0,"0"0"-1881"0,0 0-56 0,11 120 561 0,-11-80-9 0,0-5-640 0,0 0-296 31,0-9-176-31,0-4-104 15,0-9 0-15,0-2 80 0,0-7-72 32,0-4 144-17,0 0-8-15,0 0 24 0,0-6-168 0,0-6-272 16,0-2 104-16,0 2 56 15,6 2 104-15,15 2 0 16,3 4 0-16,2 4-144 0,1 0 96 16,-2 0 56-16,-3 5 0 15,-4 10 0 16,-4 2 0-31,-6-3-88 0,-3 5 88 0,-5-2 8 16,0 0 168-16,-3-3-16 0,-14 0-16 16,-5-2-136-16,-3-4 160 0,-4-3-88 15,0-5-8-15,2 0-64 16,3 0-8-16,2-9-296 0,1-17-832 31,6 2-2041-31,9 0-8001 16</inkml:trace>
  <inkml:trace contextRef="#ctx0" brushRef="#br0" timeOffset="57133.2678">7198 15022 1296 0,'0'0'11130'0,"0"0"-8097"15,0 0-1289-15,0 0-159 0,0 0-209 0,0 0-704 16,-18-17-672-1,34 27 32-15,11 11-80 32,2 6 24-17,4 1 24-15,-2 3 0 0,-2-6 0 16,-5 0 0-16,1-7 48 15,-6-4-40-15,-3-6 0 0,-2-4 160 32,-5-2-168-32,-3-2 192 0,1 0-128 0,4-2 208 0,2-16-48 15,3-6-88-15,4-9-128 0,1-4-16 16,7-9-8-16,-4-7 16 15,2 2-8-15,-5 1-64 0,-3 7 72 16,-7 11 48-16,-1 12-48 16,-8 8 0-1,-2 6 0 1,0 6-8-16,0 0-40 0,-2 0-368 15,-16 10-1232-15,-3 4-4978 0</inkml:trace>
  <inkml:trace contextRef="#ctx0" brushRef="#br0" timeOffset="63413.6271">8183 14983 9297 0,'0'0'1881'16,"0"0"-1417"-16,0 0-288 15,0 0 1560 1,0 0-543-1,0 0-657-15,-54 66-216 0,34-46 296 0,-2 2-160 16,-3 3-136-16,1-4-80 16,-5 6-56-16,-3-4 64 0,-3 6-48 15,-3-2-48-15,-3 4-8 31,-3 1-56-15,-2 0-24-16,-6 1-48 0,1-3-8 0,0-1 56 16,-5 0-64-16,3-5 8 15,1-5 40-15,2 0-40 0,-2-3 0 16,5-2 8-16,-2-3 32 31,0 4-40-31,-2 1-8 31,-5 2 56-31,-2 0-112 0,-4 5 56 16,-5 0 0-16,3 1 48 0,-4 2 0 0,1-3 0 0,3-2-32 15,2-3 33-15,1-1-41 16,1-3 0-16,2 2 8 0,-2-1-8 31,2 4 8-15,-5 0-16-16,-1 4 8 15,-5 1 0-15,0 0-8 0,-2-1 0 0,1 0 8 0,4-3 16 16,-1-4-24 0,3 0-48-1,6-4 40-15,4 0 0 0,8-4 8 16,6 0 0-16,-1-2 8 31,5 0 32-31,-1 0-40 0,-3 1-8 0,-3-1 8 0,-3 1-8 0,-4 3 8 31,-3 0 0-31,2 3 24 16,-1 0-24-16,1 4 0 0,5-3 0 15,3-1 64 17,3 1-64-32,4 0 0 0,5-1-80 0,2-1 80 15,2-2 96-15,0 0-88 16,1-1 0-16,-6 0-8 0,1-1 8 15,-2 0-8-15,-1-2 0 16,3-2 0-16,2 0-64 0,5 0 64 31,2 1 72-31,4-3-72 16,1 3-8-16,0-1 8 0,0-1 8 0,3 4 0 0,-1-3-8 31,-1 2 0-31,1 0 8 16,-1-2 0-16,1 0-8 0,-3 1 0 15,1-3 0-15,2 1 0 31,-1 3 0-31,-1-2 0 0,-3 2 0 16,0 2 0-16,0 1 8 0,-1-3-8 16,4 1 0-16,-1-1 8 15,3-2-8-15,-1 0 0 0,1 0 0 16,-4-2 0-16,0 0 0 31,1 2 0-15,-5-2 0-1,1 1 8-15,-3 0-8 0,-1 4 0 16,-1-2-80-16,0 3 80 0,-2 1 64 15,0 0-64-15,0 1-8 0,-2-1 0 47,-1-1-64-47,2 0 72 0,-6-2-8 0,-1-1 8 0,-4 2 8 0,-3 0 0 0,-6 2 40 16,0-1-96-16,-6 1 72 15,0 2-24-15,-2-4 0 0,-2 4 8 16,2-5-8-16,0 2 0 31,4-4-72-15,3 0 64-16,5 0 0 0,3-4 8 0,3 0 96 15,3 0-96-15,-2 0 8 16,1 0-8-16,1 0 8 0,-1 0-8 16,-3 0 0-16,3 2-8 31,3 2 8-16,2 1-8-15,-1-3-80 0,5 1 80 0,2-1 8 16,5-1-16 0,-3-1 8-16,4 0 8 15,-4 0-8-15,0 0 0 0,-2 3-88 16,-2 0 87-16,0 2 18 15,0-3-58-15,3 2 17 32,2-2 32-32,-1-2 8 0,2 0 0 0,2 0-8 15,0 0 0-15,1 0 0 0,1-2 0 0,-2-2 0 16,3-3-48-1,3 4 48-15,4-1 40 16,1-2-40-16,2 2-48 0,4 0 48 31,-3-2 72-31,2 0-72 16,-2 0-64-16,1-5 64 0,-1 2 24 0,1-3-24 0,-2-5-8 31,0 2 8-31,1-3 8 0,-1 0-8 16,-2-5 0-16,4-2 8 15,1-2-8 16,3-4 0-31,2-6 0 0,0-1 16 0,0-2-16 0,0 2 0 0,0-1 0 47,0 1 8-47,-2 3 0 0,2 0-8 16,-4 4 8-16,2 0-8 31,-6 3 0-31,4 4 8 0,-3-2-8 0,3 2 0 0,2 2-8 0,2 2 8 16,0 2 0-16,0 2-48 15,11 1 32-15,5 2-40 0,3-4 48 16,4 3-40-16,-1 2 48 15,-3 1-40-15,2 1 40 32,-1-1 8-32,0 4-8 0,1-4 0 0,7 3-40 0,3 1-8 15,9-4 32-15,5 4 8 16,6-1 0-16,3-2 8 15,4-1 32-15,-2 1-32 16,2-3-88-16,2-4 80 16,2-3-8 15,3-2 16-31,-1-3 16 0,3 0-8 0,0-2-8 0,1 2 0 31,2 0-80-31,-3 4 72 16,-3 0 0-16,-8 4-8 15,-9 3 8-15,-4 1-48 47,-8 4 56-47,-2 0 0 0,1-1 8 0,-2-2-8 0,7 1 0 0,2-6 48 0,3 1-48 0,5 0-8 16,4-2 0-16,1 0 8 15,-1 1 0-15,3 0 88 0,-1 0-88 16,3 3 8-16,0-1-8 0,2-1 0 31,-4 1 0-31,2-2 0 16,0-3 0-16,3-2-8 0,1 0 0 15,0-3 8-15,1 7 0 16,-3 2-88-16,-4 9 80 0,-6 3-32 15,-5 1 40 1,-5 3 0 0,-2 0-8-16,0 0 8 0,-2 0 8 15,2 0-8-15,4-3 0 0,3-8 16 16,3-2-16-16,6-3 24 15,0-1 24 1,-4 3-48-16,2 0 16 16,-6 2-16 15,1-1 0-31,-5 2 16 0,1-1-16 0,-3-2 0 0,5-2-56 0,1-2 56 15,6-2 40-15,4-4 8 16,1 2-40-16,5-2-8 0,4 0 8 31,-4 0-8-31,-3 1 0 0,2 4 0 16,-5-2 0 15,-5 6 0-31,-5-2 0 0,-1 3-88 0,-3 2 88 0,-4 0 0 0,1 2-8 16,-2 0 56-16,3 0-104 15,3 2 56-15,3 2 0 0,4 0-8 16,-2 0-24-1,2 0 32 17,-6 0 8-32,-1-3 0 0,-6 1-8 0,1-5 0 15,0 3 0-15,0-2 72 0,0-1-72 0,4 5-40 16,-1 1 32-1,1 1 8 1,-2 2 0-16,0 0 0 0,-5 2-8 31,-1-2 8-15,2 0 8-16,-3-5-8 0,2 2 0 0,1-3 72 15,3 2-72-15,-4-1 0 0,-2 3-56 16,-1 6 48-16,-1 0-8 16,-2 0 8-16,-2 0 0 0,-4 0-8 15,2 0 8 16,-4 0 8-31,-1 0 0 0,1 0 0 0,2 0 0 16,2 0 0-16,2 0 0 16,-1 0 0-16,0 0 0 15,3 0 0-15,-4 0 8 0,2 0-8 16,-2 0 0-16,-1 0 8 0,0 0-8 31,-1 0 0-31,-1 0 8 16,1 0-8-16,-5 0 0 15,4 0 0-15,-5 0-8 0,3 0 8 16,-2 0-8-16,2 5 8 31,0 1 0-15,-1-2 0-16,-2 2-8 0,-1-3 8 15,-3 2-8-15,1-1 8 16,-1 1 0-16,0 0-8 15,-2 1 8-15,2 0-8 0,-1 0 8 16,1 0 0-16,2 0 0 16,-1 2 0-16,-1-2 0 31,1 1-8-16,-3 2 8-15,-1-1-8 0,0 2 8 0,-1-1-8 0,1-2 8 0,0 3 0 0,1-2 0 0,-2 2 0 16,2-1 0-16,0 0 0 16,-2 1-8-16,-2 0 8 0,0 2 0 31,-3 3 0-16,0 2 0-15,-2 1 0 0,1 0-8 0,-3 0 0 16,2-1-40-16,0-4 24 16,0-3-24-16,3 1 48 15,-3-4-8-15,1 2 0 0,-1-1 0 16,-2 2 8-16,0 3 0 31,0 3 0-15,0 7 0-16,0 0 0 0,0 2 0 0,-9 2 0 15,2 0 0-15,2-4 8 0,3 0-8 16,0-3-8-16,2-4 8 0,0-2 0 15,0-1 72 1,0-2-144 15,0 2 72-31,0-2 0 0,0 1 16 0,0 1 32 0,-4 1-96 16,-1 0 48-16,-4 2 0 0,2-2 0 15,-1 2 0-15,-1-5 8 16,2 2-8 0,0-5 0-16,5-2 80 31,-2-1-80-31,4-4-8 0,0 2 8 0,0-3 8 0,0 0 8 15,0 0 64-15,-2 0 32 16,2 0 16-16,0 0-32 0,0 0 160 31,0 0-63-31,0 0-121 0,0 0-64 31,0 0 0-15,0 0-8-16,0 0-72 0,-17 7-713 0,2-1-1247 16,-5 0-7282-16</inkml:trace>
  <inkml:trace contextRef="#ctx0" brushRef="#br0" timeOffset="66265.7902">6645 15252 2920 0,'0'0'1929'0,"0"0"-937"16,0 0 152-16,0 0 592 0,0 0-383 16,0 0-473-16,0 0-376 15,0 0 296-15,0 2 144 0,0 2-184 16,0 0-63-16,0 2-169 15,0 5 216-15,-2-3-8 16,-7 5-168-16,2-1-168 0,-2 3-240 16,1-4 32-1,-2 1-96-15,2 2-48 0,-3-1 0 0,-5 3 8 31,-2-1-48-31,-4 4 168 16,-3-2-72-16,0 1-24 16,0-1-16-16,0-3-56 0,2-2 8 15,3-5 41-15,0 2-9 16,2-1-32-16,1-2-8 15,-1 0 0-15,-3 2 64 0,2 1-72 16,-1-1 8 0,-5 3 0-16,-2 1-8 15,0 3 16-15,-1-3-8 16,-1 5 8-16,0-1-8 0,2-3 8 31,2 0-8-31,3-1 8 0,2-1-8 0,0-3 48 16,2 1-48-1,1 1 8-15,-4-2 40 0,2 2-40 16,-4 1-8-16,-2-2 0 0,-1 1 64 15,-1 3-64-15,0-3 0 16,-2-2-8 0,3 0 8-1,-2-2 0-15,2-1 0 0,-955 20-985 546,977-24 553-546,-2 2-144 16,-2 0-424-16,-11 10-200 31,0-4-1561-31,0 0-4752 0</inkml:trace>
  <inkml:trace contextRef="#ctx0" brushRef="#br0" timeOffset="68899.9409">4542 15870 2880 0,'0'0'912'31,"0"0"-208"-31,0 0 113 0,0 0 191 15,0 0 144 1,0 0-168 0,0 0-7-16,0 0 95 0,-41-58-128 0,35 44-48 15,0-1-24-15,-3 4-112 16,-1-5-327-16,-1 3-105 15,3-1-216-15,-4-2-40 0,1-4-72 16,3 0 8-16,0 1 8 0,6 0 0 31,0 0-16-31,2 4 0 0,0 3-40 0,0-2 40 0,2 1 104 16,8 2 16-16,-2-1 56 15,0 0-96 1,5-3-40-16,-3 4-40 16,3-3-16-16,4 0 8 0,0-2 8 15,5 0 64 1,3-1-64-16,2 1 8 0,2-2 88 15,0 2-96 1,0 0 80-16,-2 2 48 16,-6 4-72-16,-5 3 112 15,-3 1-120-15,-4-1-40 0,1 3 0 16,0-2-8-16,7 0 8 31,2-2-8-31,8-2-48 16,-1-4 40-16,6 0 0 0,-3-2 8 15,0 3 72-15,-4-2-64 16,-4 5 8-16,-5-1-8 0,-5 7-8 0,-1 0 0 15,-4-1-8-15,3 1 8 47,2 0 0-47,0-4 8 0,4-1 0 0,4-3 80 0,-2 1-72 16,5-3 112-16,-1 1 40 15,1 1-32-15,0 2-40 0,0 2-96 16,-3 2 96-16,-4 2-88 0,1 3-8 16,-5-2 0 15,2 3 0-31,1-1 0 0,3-4 8 15,3-3-8-15,7-1 8 0,4-5 0 16,3-2 48-16,1-3-56 0,-4 1 0 16,-2 5 8-16,-6 0 0 15,-6 3-8-15,-3 4 8 31,-6 2-8-31,-1 1 0 16,1 2 0-16,0-3-72 0,3 1 72 0,3-6 144 16,1 1 40-16,3-4-48 15,2-1 128-15,2 1-88 16,-1-1 24-16,-4 1-192 0,3-1 72 31,-4 6-80-15,2 2-56-16,-2 0 48 0,-3 3 0 0,3 0 0 15,-3 2 8-15,0-2 16 16,3 0-16-16,-1 0 0 0,5 0 0 15,3-2 0-15,-1 2 0 16,2 0 0 15,1 0 0-31,-1 2 8 0,-1-3-8 0,-1 3 0 0,-4 0 0 16,0 0 0-16,-3 0 0 15,-2 0 8-15,3 0-8 16,2 0 0-16,0 0-8 16,0 0 8-16,1 0-8 31,4 0 8-31,-3 0 0 0,0 0 0 0,2 0-8 15,1 0 8-15,-1 0-48 0,0 0 40 32,3 0 0-32,-1 0 8 15,-1 0 0-15,-2 0-8 0,0 0-80 16,-3 0 8 15,-3 0 64-31,1 5 8 0,-1-1-48 0,1-2 16 0,0 2 40 0,0-2-8 31,1 0-16-31,1-2 16 0,-1 2-40 16,-1 0 40-16,-1 2 8 15,2-1 64-15,-8 1-64 16,6-3-8 0,-4 4 0-16,0-3 0 0,1 3 8 0,-2-4 0 15,1 4-88-15,1-1 80 0,-1 0 16 16,1 0 56-1,-6 0-64-15,3 0-80 16,-5 0 64-16,2 0 8 16,-2-1 8 15,0 0-8-31,-2 1-8 0,0-3 16 0,0 4-8 15,3-1 0-15,-1 2 8 0,0 0-8 16,1 0 80-16,0 3-152 0,-1 0 136 16,1-1-56-16,-3 2 0 15,0 0-8-15,0-2 8 31,2 3 0-31,-2-4 0 0,1 1 0 0,-3 2 16 16,2 0-16-16,-2 1-80 16,0 0 80-16,0 6 0 15,0-3 72-15,0 2-72 0,0-1 8 16,0-1 8-16,0-1-8 47,0-1 0-47,0-4-8 0,-2 2 0 0,-3-3 0 0,1 1 0 15,0 3 8-15,-1-1-8 16,-1 3 0-16,1-3 0 0,-2 3 0 15,1-1-8-15,-1-4 8 16,3 0 8 15,0-5-8-31,0 1-64 0,2-2 64 0,0 1 88 16,0-3-80-1,0 2 32-15,-2 2-40 16,-1 0 0-16,0 2 8 0,-2 0-8 16,1 3 0-16,-1-3 0 31,1-2-16-31,0 0-32 0,-2 1 96 0,6-3 0 0,-2-2 0 15,-2 2-40-15,5-2 0 16,-3 2 0-16,-3 0 0 0,2 2 0 16,-1 0-8-1,-3 2 0-15,0 0 0 31,2 0 0-31,-1-2 0 0,3 0-16 0,1-2 32 16,-1-2 40-16,1 3-56 0,-4-3 72 16,4 0-24-16,0 0-40 0,-3 0 56 31,3 0-56-31,0 0 72 0,-1 0-72 15,2 0-8 17,1 0 8-32,2 0-8 0,0 0 0 0,0 0 0 0,0 0 8 0,0 0 8 15,0 0-16-15,0 0-56 16,-4 0-464-16,0 0-888 0,-6 0-3593 15</inkml:trace>
  <inkml:trace contextRef="#ctx0" brushRef="#br0" timeOffset="71545.0921">5821 15848 6409 0,'0'0'3977'0,"0"0"-2745"16,0 0-112 0,0-6 545-1,0 6-209 1,0 0-616-16,0 0-320 15,0 0-152-15,0 0-112 0,0 12-232 16,-4 18-16-16,-3 16-8 16,-7 16 80-16,-3 13 72 15,-4 2 72-15,1 2 96 0,3-7 1 0,3-8-201 16,5-11-56-16,3-6 16 15,3-10-80-15,3-6 0 16,0-4 8-16,0-5 0 0,0-2 0 16,0 2 40-16,0-3-48 15,0 2-8 1,0 0-216-1,0-4-217-15,0-3 41 0,0-1-424 0,0-5-600 16,0 1-1569-16,0-6-3992 0</inkml:trace>
  <inkml:trace contextRef="#ctx0" brushRef="#br0" timeOffset="71924.1138">5478 16498 10458 0,'0'0'2784'0,"0"0"-1791"0,0 0-169 0,0 0-168 0,0 0-448 16,0 0-64-16,0 0-24 15,42 110-48-15,-20-75 96 0,1-2 288 16,-6-3-80 0,1-5-184-16,-5-2 128 31,1-4-192-31,-5-8-56 0,-1-3-16 0,-2-2-48 0,-2-4 8 15,-2-2 80 1,2 0 32-16,5 0 112 16,5-8 145-16,3-10 47 15,6-6-264-15,4-2-80 0,2 0-88 16,0 0-312-1,2 0-785 1,-6 6-1679-16,-10 6-6466 0</inkml:trace>
  <inkml:trace contextRef="#ctx0" brushRef="#br0" timeOffset="74377.2541">5058 17020 11106 0,'0'0'2808'16,"0"0"-1471"-1,0 0 55-15,0 0-488 0,0 0-656 0,0 0-248 31,10 17 0-31,1 13 0 0,0 7 8 16,-2 2 40-16,-2-1-40 16,-5-6 8-16,2-8-8 0,-2-6 0 15,0-8 0-15,1-6-8 0,-1-4 8 31,0 0 72-31,3-4 40 16,0-16 8-16,1-6-112 16,5-8-16-16,1-3-40 0,3 0-216 0,3 7-112 15,1 5 72-15,-1 14-176 16,1 9-160-16,-6 2 328 0,0 0 200 31,1 12 96-31,-4 1 0 16,2 0 8-16,-1-3 0 15,0-6 0-15,-2-1 8 0,2-3-8 16,-1 0 8-16,0-9 72 0,1-5-64 31,0-2-8-15,-3-2 8-16,-6 1-8 0,-2 2 40 15,0 1-40-15,-5 2 48 0,-11 3-8 16,-2 5-40-16,-1 4 96 15,-2 0 128-15,1 7-80 0,5 13 144 16,4 6 56-16,3 2 136 31,6-2-208-15,2 1-136-16,0-8-72 0,5-5-64 0,11-3 40 15,-1-5-48-15,5-6-8 0,3 0-224 16,4-5-224-16,0-11-464 16,2-6 160-1,-4-2 0-15,0-1 16 16,-4 6 95-1,-9 0 321-15,-2 7 240 0,-8 5 88 0,-2 3 785 16,0 4 207-16,0 0-232 16,-12 0-352-16,2 5-184 0,1 7 24 0,2-1-72 31,7-2-160-31,0-2-16 15,0-3 8 17,11-2-8-32,4-2-48 0,4 0 0 0,1 0-8 0,-1 0-40 15,-2-2-40-15,-4 2 72 0,-3 0-16 0,-2 2 0 31,-6 14 72-31,-2 2 0 16,0 2 8-16,0-4 8 31,0-4-8-15,0-6-8-16,0-4-208 0,0-2-288 0,0-2 88 15,0-14-40-15,2-8-265 0,7 0-503 16,-3-2 104-16,4 1 216 16,-2 7 8-16,-1 7 504 0,2 4 255 46,-1 7 113-46,0 0 24 0,-2 0 905 0,3 9-73 0,0 0-136 0,0 0-80 0,2-6-104 16,0 2-216 0,-2-5 8-16,0 0-16 15,3 0-64-15,-4-8-71 0,-2-8-49 16,3-4-104-1,-1-4-72 1,-2-5-57-16,1 0 9 16,1 0 48-16,4 7 72 0,-3 5 8 15,-1 11 96-15,2 6-88 16,-5 0 40-16,5 11 241 0,-4 13 15 0,4-1-144 15,-3 4-56-15,-1-5-96 32,-2-4-16-17,1 1-88-15,-3-6-552 0,-1 0-665 0,-1-4-407 16,4-2-273-16,-4-1 689 15,2-4 872-15,3-2 424 0,3 0 256 16,6 0 1312-16,5-15-103 16,6-3-409 15,4-4-416-31,7 3-208 0,-1 0-64 0,3 3-120 15,-4 2-152-15,-6 4-96 0,-5 5-376 16,-5 2-768-16,-9 1-592 16,-9 1-769-16,0 1 601 15,-8-3-2529-15</inkml:trace>
  <inkml:trace contextRef="#ctx0" brushRef="#br0" timeOffset="74604.2671">6086 16802 5193 0,'0'0'2440'16,"0"0"-1344"-16,0 0 465 15,0 0-225-15,-2 109-152 32,4-76-256-32,11 0-127 0,1-5-57 0,1-4-104 0,1-8-160 0,-3-2-88 0,3-8-128 15,-1-4-80-15,4-2-48 16,0 0-8-16,4-2-128 15,8-20-864 1,-4 3-1817 15,-3 1-4584-31</inkml:trace>
  <inkml:trace contextRef="#ctx0" brushRef="#br0" timeOffset="75688.3291">6483 16829 7641 0,'0'0'2769'16,"0"0"-1897"-16,0 0-152 0,0 0 560 16,0 0 121-16,0 0-169 15,0 0-368-15,156-17-16 0,-96-5-152 31,7-2-279-31,4-6 23 16,0 0-104-16,1-2 80 16,-8 4-216-16,-8 2-120 0,-12 5-16 0,-13 6-64 15,-10 3-104 1,-8 3-208-1,-9 1-136-15,-4 2-208 0,-2-1-777 16,-15 1-1727-16,-6-1-4282 16</inkml:trace>
  <inkml:trace contextRef="#ctx0" brushRef="#br0" timeOffset="76044.3495">6977 16412 8361 0,'0'0'1953'0,"0"0"-1497"15,0 0-96-15,0 0 344 16,0 0-88-1,0 0-64-15,0 0 8 0,140 59-39 0,-106-47 7 32,4 3-56-32,2-4-16 0,-2 2-32 31,0-2-64-31,0 2 176 15,-10-5-240-15,-1 0-120 16,-9-2-88 0,-7 2-16-16,-5-3-16 0,-6 6 24 0,0 5 192 0,-2 3 168 15,-17 6-112-15,-8 2-215 0,-4 0-113 16,-11 4-161-16,7-6-1111 15,4-7-2985-15</inkml:trace>
  <inkml:trace contextRef="#ctx0" brushRef="#br0" timeOffset="77600.4385">7666 16293 5393 0,'0'0'4025'0,"0"0"-2537"0,0 0-144 0,0 0 208 15,0 0-663-15,0 0-601 16,0 4-192-16,4 14 272 16,4 6 184-16,4 4-64 0,-3 4 40 15,0-2-224-15,-4-3 40 16,-1-4-152-16,0-4 40 15,-1-8-160-15,-1-2-72 0,-2-5 112 32,2-3-56-32,-2 2-8 0,0-3 8 15,0 0 32-15,0 0 40 16,0 0-23-16,0 0-17 0,0 0-24 15,0 0-48-15,0 0-16 16,0 0 8 0,-2 0 0-1,0 0-8-15,2-3 8 0,-3-1-8 16,3 0 0-16,-2 2-8 15,2 0 8-15,0 0 0 0,0-2 0 16,0 0 0-16,-2 1-8 16,2-3-48-1,0 1 40-15,0-1 8 16,0 2 0-16,0-2 0 0,0 2 8 15,0-4-8-15,0 0 0 16,0-4-8-16,0 0-40 0,0-3 56 16,0 2 0-16,0-1 8 0,0-3 0 31,0 4-8-31,0-3 0 15,0 0 0-15,0-1 8 0,0 2-16 16,0-3 8-16,0-3-49 16,0 6-31-16,0-1 32 0,0 6 32 31,4 1 8-31,-1 4-40 15,-1 2 40 1,0 2 0-16,0 1-160 0,-1 0 168 0,2 0-104 16,0 0 88-16,-1 0 8 15,3 0-8-15,-3 0-40 0,2 0 48 16,1 0-8-16,1 5 8 31,3 6 8 0,1 1 0-31,0 4-80 0,1-1 80 0,1 4 72 16,-4-1-64-16,-1-1 72 0,0 0-80 15,-2-5 0-15,-3 1 0 16,0-5 80-16,0 1-80 0,0-1 8 16,0 0 8-16,-2-4 0 31,3 2-8-31,-3-2-8 0,0 0 0 0,0 2-400 0,0 0-1264 0,0-5-3553 15</inkml:trace>
  <inkml:trace contextRef="#ctx0" brushRef="#br0" timeOffset="78412.4849">7942 16198 7001 0,'0'0'2513'16,"0"0"-601"-16,0 0 488 0,0 0-495 15,0 0-569-15,0 0-840 16,0 0-376-16,-26 19 48 0,26 7 112 31,0 2-80-15,5 0-64-16,3-4 0 0,3-2-72 0,-1-5 113 15,4 0-169-15,-1-5 152 16,3-2-64-16,0-5-24 15,2-5 0-15,-3 0 8 0,-1 0-32 16,1-2 48-16,-3-13-48 31,1-3 24-31,-5-2-72 0,0-2 72 16,-4-2-24-16,-4 2-32 15,0 0-8-15,0-1 8 16,0 6-8-16,-16-2 64 0,-1 5-64 16,-4 3-8-1,-1 2 0-15,-1 2-192 31,4 4-128-31,1 3-32 0,2 0 31 0,5 0-175 0,2 10-544 16,-2 19-992-16,-1-3-1921 16,4-2-3313-16</inkml:trace>
  <inkml:trace contextRef="#ctx0" brushRef="#br0" timeOffset="80372.5971">8407 16050 5065 0,'0'0'5153'15,"0"0"-3393"-15,0 0-232 0,0 0 1 32,0 0-657-32,0 0-664 0,0 0-72 15,0 0 88-15,-2 104 120 16,9-65 176-16,-1 2-48 0,2-2-264 15,-2-6 24-15,3-4-72 16,-1-10-40-16,2-8-112 0,1-8 96 31,1-3-32-31,0-1-63 16,4-21 207-16,1-6-168 0,2-10-48 15,-4-3-216-15,-4-3-177 16,1 1-375-16,-6 3 24 0,-4 3 312 16,1 9 280-16,-3 11 152 31,0 4 0-31,0 7 8 15,0 2 40-15,0 4 104 0,0 0-88 16,0 0-64-16,0 0-48 16,0 4 0-16,0 13 48 0,0 2 120 31,0 3 208-31,4 4-56 15,3-2 32 1,0-4 112 0,1-2-144-16,1-6-264 0,3-1-8 0,-4-6 120 0,2-2-120 0,5-2-120 15,-4-1-360-15,1 0-560 16,1 0-920-16,-5 0-1257 15,-1 0-2056 1</inkml:trace>
  <inkml:trace contextRef="#ctx0" brushRef="#br0" timeOffset="80701.6159">8784 15929 7945 0,'0'0'2929'15,"0"0"-553"1,0 0-551-16,0 0-657 0,0 0-720 0,-29 29-288 15,29-7 128-15,0 0 64 0,0 3-56 32,5-6-144-32,8-1-144 15,0-2 136-15,1-4-144 0,-1-2 0 16,3-1 96-1,-3-3-24-15,-1-2-64 0,-2-2 0 0,-1-2 8 16,-5 0 32-16,2 1-40 31,-6 2-8-31,0-1 8 16,0 5-8-16,0 4 8 0,-12 3 0 15,-3 2 40-15,-1 0-48 16,3 0-48-16,-1-2-608 0,3-7-760 0,5 0-1793 16,3-7-4352-16</inkml:trace>
  <inkml:trace contextRef="#ctx0" brushRef="#br0" timeOffset="81197.6442">9076 16064 6937 0,'0'0'1912'0,"0"0"-671"0,0 0 335 16,0 0-264-1,0 0-552-15,0 0-512 0,104-34-63 0,-83 22-105 31,-6 2-32-31,-1-2-40 16,-8 0 72-16,-6 2-72 0,0 0 120 16,0-2-128-16,-10 2-128 15,-11-2-160-15,1 0-9 0,-2 0 89 16,0 2 152-16,1 0 48 31,2 1 8-31,1 4 0 16,-1 1 8-16,4 2 344 0,-1 2-167 15,1 0-81-15,-1 10-88 16,1 10-8-16,1 4 184 15,5 4 224-15,5 3 152 0,4-4-88 32,0 1 0-32,0 0-24 15,7-4 64-15,4-2-320 0,2-3-8 16,-2-3-16-16,1-3-48 0,-1-1-48 15,2-3 8 1,0-3 96 0,6-2-96-16,-3-4-80 15,10 0 64 1,0 0-72-16,10 0-272 15,-5-7-1312-15,-6 0-4593 0</inkml:trace>
  <inkml:trace contextRef="#ctx0" brushRef="#br0" timeOffset="81379.6547">9408 16183 9161 0,'0'0'0'0,"0"0"-4432"0</inkml:trace>
  <inkml:trace contextRef="#ctx0" brushRef="#br0" timeOffset="112419.43">10807 13259 5497 0,'0'0'5665'15,"0"0"-4281"1,0 0-1080-16,0 0 440 0,0 0 1025 0,0 0-337 31,0 0-1056-31,0 0-192 16,0 0-32-16,0 0-40 15,0 0-32-15,0 0-64 0,0 0-8 16,0 0 40-16,2 0-48 16,7 0-56-16,7 0 56 0,7 0 16 31,8 0 88-31,2 0-48 0,0 5-48 15,1-4 32-15,-3 3-32 16,-2-2 32-16,0-1 40 0,-2 2-72 16,-1-1-8-1,1-2 8 1,-1 0 0-16,2 0 136 0,0 0-64 15,1 0-24-15,0 0 8 0,3 0-64 16,1 0 8-16,0 0 24 16,5-2-32-16,5-1 0 15,-1 0 0 1,3 0 8 15,1 2-8-31,4 1 0 0,-2 0 56 0,1 0-48 0,0 0-16 16,-2 0 16-16,-1 0-8 0,0 4 0 15,-2-1 0-15,-4 0 8 0,0-1 0 31,0-1-8-31,-1-1-8 32,-4 0 0-32,1 3 8 0,-1-3 0 15,1 2 8-15,-1 2-8 0,1 0 8 0,2 2 8 0,-3 0-16 16,3-1 0-16,1-4 8 15,7 1 8-15,1-2-16 0,4 0 8 32,5 0-8-17,0-2 56-15,-3-6-56 0,-2 2 73 16,1 0-73-1,-6 2-8-15,-1 0 8 16,2 1 0-16,-2 2 8 0,-1-1 0 16,3-1 40-16,-1 0-48 0,6-1-40 15,2-4 24-15,1 2 16 31,3-2 0-31,0 2 48 0,-7 3-96 0,-2 2 96 0,-4 1-24 16,-5 0-24-16,-5 0 8 0,3 0 0 16,-1 0-8-1,2 0-8-15,3-2-40 16,5-2 48 15,2-2 0-31,0 1 0 16,1 3 0-16,-2-1 48 0,-2 3-48 0,-3 0-8 0,-1 0 8 0,-3 0 8 0,1 0-8 31,2-2 0-31,3 0 8 15,3-2 0-15,6-1-8 16,0 1 0 15,1 3-8-31,0-1 8 0,-3 2 0 0,0-2 0 0,-4 0 0 0,-1-2 48 0,-1-1-24 31,2 2 16-31,-7-3-40 16,3 2 0-16,-7 1 8 16,1 3-8-16,-5 0-16 31,3 0 16-31,0 0 8 0,2 0-8 0,-3 0 8 0,3 0-16 15,0-1 16-15,0-3-8 16,-2 1 0 0,-1 3 8-16,-1 0-16 0,-3 0 16 15,-2 0-16-15,-2 0 8 31,0 0 0-31,-6 0 0 0,2 0 0 0,-1-3 0 0,-1 0 8 16,-2-2-8 0,1 1 8-16,3-1-8 0,-1 4-40 15,2 1-545 1,-3 0-2047-16,-8 0-6114 0</inkml:trace>
  <inkml:trace contextRef="#ctx0" brushRef="#br0" timeOffset="113552.4948">20932 13239 4520 0,'0'0'4753'0,"0"0"-3504"16,0 0-889-16,0 0 152 15,0 0 872-15,0 0-440 31,0 0-607-31,8-8-329 0,24 8 480 16,15 0 240-16,15 3-224 16,34 8 72-16,37 5-144 0,39 1-32 15,20 4 88 16,5-6-352-31,-7-8 80 0,-19-6-168 0,-10-1-48 16,-32 0 8-16,-32 0 48 0,-29 0 0 16,-9 0-56-16,3 0-8 15,0 0 8-15,3 0-8 0,-19 0 16 16,-9 0-8-1,-18 0 0 1,-15 0-440-16,-4 0-1088 0,0-3-3185 16</inkml:trace>
  <inkml:trace contextRef="#ctx0" brushRef="#br0" timeOffset="118082.7539">6799 15558 3424 0,'0'0'992'0,"0"0"-727"0,131-34-265 15,-71 22-49-15,1 1-639 16,7-7-64-16,-15 6-648 0,-10-2-391 0</inkml:trace>
  <inkml:trace contextRef="#ctx0" brushRef="#br0" timeOffset="119050.8093">7217 14795 2632 0,'0'0'928'16,"0"0"-576"-1,0 0-64-15,0 0 321 0,0 0 135 16,0 0-16-16,0 0 80 15,0 0 288-15,-111 42 97 0,111-42-241 16,0 0-280-16,0 0-304 16,0 0-144-16,-2 0-96 15,2 0-120-15,-2 0 88 16,-2 2-24-1,-6 4-56-15,-1 3-8 0,-5-2 0 16,3 1 8-16,3-2 40 16,0-2-56-16,8-2 8 15,0-2 8-15,2 0-16 0,0 0 336 16,0 0 272-16,0 0-120 31,0 0-136-31,6 0 81 0,10-4 199 16,5-2-56-16,2-2-64 15,9 0-112-15,8-4 80 0,9-2-32 16,9-1 24-16,11-8-104 0,6-3-48 15,9-2-184 17,0-2 1-17,1 2-41-15,-10 3-40 0,-7 7 8 16,-20 4-56-16,-10 6-8 0,-17 2 8 15,-8 2-8 1,-7 4 0-16,-6 0-168 0,0 0-401 0,-14 3-935 16,-12 11-1665 15,-10-1-5817-31</inkml:trace>
  <inkml:trace contextRef="#ctx0" brushRef="#br0" timeOffset="119678.8452">7001 14774 6265 0,'0'0'1896'0,"0"0"-728"15,0 0 169 1,0 0-145-16,0 0-128 16,0 0-312-16,0 0-215 31,0 0-145-31,5-72 24 0,-5 72-16 0,-7 0-200 0,-8 7-128 15,-8 8-72-15,-1 2 0 16,-2 1 8 0,-1-3 48-16,2 0-56 15,5-5 0-15,7-1 0 16,6-6 0-1,2 0 0-15,5-2 0 0,0-1 0 0,0 0-8 16,0 0-40-16,0 0 48 0,0 0 8 31,0 0-8-31,-2 0 0 16,2 1 0-16,0 8-80 15,0 1 8-15,7 4 64 0,8-2 8 32,10-2-8-32,9-2 0 0,12-6 8 0,14-2 0 15,41 0-744 1,-15 0-1993-16,-10 0-6065 0</inkml:trace>
  <inkml:trace contextRef="#ctx0" brushRef="#br0" timeOffset="130319.4538">6583 13580 800 0,'0'22'0'15,"4"3"-336"1</inkml:trace>
  <inkml:trace contextRef="#ctx0" brushRef="#br0" timeOffset="138729.9349">8684 7511 8729 0,'0'0'2537'0,"0"0"-1441"15,0 0 264-15,-114-48 25 0,71 31-353 16,2-4-240-16,-4-1-304 0,1-2-152 0,-4-2 96 31,0-2 72-31,1-4-47 16,-2-4-185-16,0-2-72 15,2-2-80-15,0-3-24 16,2-1-24-16,5 1-64 0,5-2 96 16,4 0-88-16,4 0-16 0,4-3-8 31,6 2 0-31,3-2 0 15,5 1-48-15,5 4 48 0,4 0 8 32,0 3-8-1,0-2 0-31,11 0-8 0,11 2 8 0,5 0-40 0,7 2-72 0,8 0 8 15,7 1 112-15,11 4-8 16,11-6 8-16,10 3 0 0,10-2 72 16,5 2-72-16,6 5 8 15,1-2 0-15,3 7-8 31,-3 4 0-31,-2 3 8 0,-5 4 144 0,-7 3-40 16,-5 2 24 0,-1 2 56-16,-3 0-128 0,0 2-64 15,3-2 8-15,4 0 288 0,6-1-184 16,7 0-16-16,0-1-16 0,3 0 16 15,-5 2-88 1,-2 1 112-16,-7 1-40 16,-4 4-72-1,-6 2 152-15,-2 0-152 0,-4 0 64 0,-2 0-64 16,1 5 80-16,-3 2-48 15,2 1-32-15,-1-2 0 0,3 2 48 32,-4-1-48-17,-1-1-8-15,4 2 40 16,-3-2-40-16,2-1-8 0,1 2 0 0,-3-1 0 15,2-1 16-15,-2-1-16 16,-5 2 16-16,-1-3-8 0,-5 0 0 31,-4-1-40-15,-5 2 32-16,-1-1 8 0,2 1-72 15,-2 0 24-15,2 2-40 0,-1 0-8 16,-3 1 0-16,2 0 88 0,-4 0-104 16,1 2-56-16,-5-1 40 31,2 2 80-31,-2-1-56 15,0-1-56 1,0 5 152-16,2-1-64 0,3 0 56 0,-1 0 8 16,1 2-64-16,-1 0 64 0,-1-2 0 0,-3 2-48 15,-4-4-40 1,-1 1 0-1,-4-2 8-15,-2 0 80 32,-4 0-48-32,0 1 8 0,-5 0-96 0,2 2 136 15,-2 2 0-15,1 3-56 0,-2-1 64 0,1 1-48 16,3 1-48-1,-4 0 96-15,0 1 0 16,-2 1 0 15,1 0 0-31,-5 0-136 0,3-2 64 0,-3 2 72 0,1-2 0 16,-3 0 0-16,3 1-40 0,-4-2 40 15,-1 1 0 1,0 0 0-16,-4 0 0 16,-1-2-80-16,-2 3 72 0,-2-1-8 15,0-3-24 16,0 2-8-31,0-3 48 0,0-4 72 0,0-1-72 0,-2-3 0 0,-2 0 8 32,-3 3-8-32,-5 3-40 15,0 3 40-15,-11 2 64 0,-4 3-64 16,-6 4 72-16,-7 0-24 15,-5 2 0 1,-1 1 32-16,-1-4-24 0,-2-1-48 16,4-4-16-1,-1 0 16-15,1-4 80 0,0-2-32 16,0 1-56-16,-3-3 48 0,-6 1-32 15,-4 0-8-15,-2 0-8 32,-4 1 48-32,-1 1-56 0,0-1 16 15,1 2-16-15,-4-3-16 16,2 2 24-16,-1-4 72 15,2 2 56-15,-1-5-128 0,-1 2 0 0,-3 1 48 16,-1-2-24-16,-4 3 80 16,-8 2-184-16,-2 5 160 31,-4-3 32-31,3 5-104 0,3-2 0 15,5-5 16-15,2 1-24 0,6-1 0 16,-2-1 24-16,1-4-24 16,0 0 96-16,1 0-80 15,3 2-16-15,5-4 0 31,-1 4-48-15,7-3 48-16,4-3 8 16,2 1 64-16,4-2-24 15,1 0-16-15,-1 0-32 0,-4 1-72 16,-4 1-112-16,-6-1-32 15,-2 1 216 1,-5 3-120 0,3-2 48-16,3 3 0 0,8 1-64 0,9-2 136 0,8 0 64 0,7 1-56 0,4-4-8 15,3-1 40-15,2 1-32 16,-4-2-16-16,-1 2 16 15,-6 1 40-15,-2-2-48 16,-3 1 0 15,-5 3 0-31,1-5 0 0,3 2 0 0,-1 0 8 0,7-3-8 16,2 2 0-16,2 1 8 15,2-2-8 1,-2 2 8-16,3-3-8 16,-2 1 0-16,1-2 104 31,0 0 8-31,-4 0-96 15,0 0-16-15,0 0 48 0,0 0-8 0,0 0-32 16,5 0 56-16,0 0-64 16,1 0-56-16,3 0 32 0,3 0 24 15,-2 0 0-15,7 0-72 16,-2 0 0 15,5 6-72-31,0 3-520 0,-7 13-969 0,5-5-839 16,-2 0-4018-16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44.31314" units="1/cm"/>
          <inkml:channelProperty channel="Y" name="resolution" value="50.3937" units="1/cm"/>
          <inkml:channelProperty channel="T" name="resolution" value="1" units="1/dev"/>
        </inkml:channelProperties>
      </inkml:inkSource>
      <inkml:timestamp xml:id="ts0" timeString="2020-05-14T03:50:45.5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12312 3810 0,'0'0'406,"0"18"-375,0 17-15,0-17-1,35-18-15,-35 17 16,0 1 0,0 35-1,0-18 1,0 0-1,0-17 1,0 17 0,18-35-16,-18 18 15,0 0 1,17-18-1,-17 35 1,0-18 31,0 1-32,0 17 1,0-17 156,0 17-157,0-17-15</inkml:trace>
  <inkml:trace contextRef="#ctx0" brushRef="#br0" timeOffset="5454">14676 11518 0,'0'-35'16,"-36"35"-16,36-18 78,0-17-63,36 35-15,-36-35 16,35 35 0,-35-36-16,17 36 0,-17-35 15,36 18 1,-36-1-16,0-17 31,0-1-31,17 36 16,-17-35-1,0 0-15,0-1 16,0 1-1,0 0 1,0 17-16,0 1 16,0-19-16,0 19 0,0-1 15,0 0-15,0-17 16,0 0-1,0 0 1,0-1-16,0 1 31,18 35-31,-18-35 16,0 0-16,35 17 15,-35-17-15,18 17 16,-18-17-16,35 17 31,0-17-31,-35 0 16,18 35-16,-18-18 15,35 18 1,18-18 0,-35-35-16,0 53 15,17-35 1,-17 35-16,17-35 0,-18 35 15,19-36-15,-19 36 16,19-17-16,-1 17 16,0-35-1,-17 35-15,-1 0 16,-4056-18-1,8149 18-15,-4075-35 16,1 35 0,-19 0-16,1 0 15,17 0-15,-17-18 16,35 18-1,-36 0-15,1 0 16,35 0-16,-18 0 31,-17 0-15,-1 0-1,19 0-15,-19 0 16,1 0-16,17 0 16,-17 0-1,17 35 1,0-35-16,-17 0 0,0 18 15,35-18 1,-18 35-16,18-35 16,-53 18-1,35-18-15,-17 0 16,-18 17-16,17-17 15,19 36-15,-19-36 16,-17 17 0,18-17-1,35 53-15,-18-35 16,-17-18-1,17 35 1,-17-35-16,17 18 0,0 17 16,-17-17-1,17-1 1,0 19-1,1-1 1,-1-35-16,-17 53 16,35-18-1,-18 0 1,-35 1-16,18-36 15,-18 35 1,35-35-16,-35 35 16,17 1-16,19 16 15,-19-16 1,19-1-1,-19 18 1,19-18 0,-36-17-1,17-18-15,-17 35 16,18-35-16,-18 53 0,35-53 15,-35 53 1,18-53-16,-18 35 16,17-35-16,-17 36 0,36-36 15,-36 35-15,17-35 16,-17 35-16,36 18 15,-36-18 1,17-35 0,-17 36-16,18-1 15,-18 0 1,0 0-1,0 1-15,35-19 16,-35 1-16,0 17 16,0-17-16,0 0 15,0 17-15,0 0 16,-18 0-16,18-17 15,0 0 1,0 17-16,-17 18 16,17-18-1,-18-35 1,18 35-1,-35 1-15,35-19 32,-18-17-1,-17 0-31,35 18 15,-35-18-15,-1 35 16,1-35 0,35 18-1,-35-18-15,0 0 16,17 17-1,0-17-15,-70 53 16,71-53 0,-1 36-1,-17-36-15,17 17 16,-17-17-16,17 36 0,-35-19 15,18-17 1,17 35-16,-17-35 16,17 36-16,-17-36 15,17 35-15,1-35 16,-36 35-1,18-35-15,35 18 16,-36-18-16,1 35 16,0-35-1,35 36 1,-36-36-1,36 17-15,-35-17 0,35 18 16,-35-18-16,0 35 16,-1-35-1,36 18 1,-17-18-16,-19 0 15,19 0 1,-1 0 0,0 0-1,-17 0 1,0 0-1,0 0 1,17 0 0,-17 35-1,17-35 1,18 18-16,-35-18 15,17 17 1,1 19-16,-36-1 31,35 18-31,-35-36 16,35-17-1,1 36 1,-36-36 0,35 0-1,1 0 1,-1 0-16,-17 0 0,17-18 15,-17 18-15,17 0 16,18-18-16,-53 18 16,36 0-16,-36-35 15,35 35 1,-17 0-16,17-18 15,0 18-15,-17 0 0,18-35 16,-19 35 0,36-17-16,-53 17 15,36 0 1,-1 0-1,0 0 17,-17 0-17,35-18-15,-18 18 16,18-35-16,-17 17 15,17-17 1,0 17 0,0-17-16,0 17 15,-35 1-15,35-19 16,0 1-1,-18 0-15,18 17 0,0 0 16,-35-17-16,35 17 16,0 1-1,0-18-15,-18-18 16,18 35-16,0 0 15,-35-17 1,35 17-16,0 1 0,-18-18 16,18 17-16,0 0 15,-18 18 1,18-35-16,0 17 0,-35 18 15,35-17 1,-17-19 0,-19 1 15,19 0-16,17 17 1,-36 18 0,36-17-16,-35-19 15,35 19 1,-18-1-1,18-35 1,0 36-16,0-36 16,0 35-1,0-35-15,0 18 16,0-1-1,36 1 1,-36 18-16,0-1 0,17 18 16,-17-35-16,36 35 31,-19 0-31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3:40:34.5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11458 3673 9978 0,'0'0'2928'0,"0"0"-1639"0,0 0 199 16,-5 0-368-16,5 0-344 0,0 0-448 15,0 0-184-15,0 0-136 16,0 0 0-16,0 0 0 0,0 0 0 31,0 0 0-31,0 0 64 16,0 0-64-16,0 0 8 15,0 0-8-15,0 0 8 0,0 0-8 0,0 0 8 16,0 0-8-16,0 0-8 15,0 0 8-15,0 0 0 16,0 0-8 0,0 0 64-16,0 0 56 31,0 0 104-31,0 0 137 0,-2 0 7 0,-4 0-64 0,-4 0-240 0,4 0-56 15,-3-3-8-15,0-1 0 16,2 2 0 0,-4-5 0-16,0 2 0 15,-3-4 0-15,-1 0 48 31,-5-2-40-31,-1 0 0 0,4-2 72 16,-1 2-72-16,3-1-8 16,3 2 8-16,1-1 0 0,3-1-8 15,-2 1 0-15,4-6 0 16,-1 1 0-16,1-1 0 15,1-2-8-15,-2-1 8 16,2-2 0-16,1-1 0 0,0 0 0 31,4 0 8-31,0 0-8 0,0-2-72 16,0 3 24-16,0-1 40 15,8 1-96-15,2-1 104 16,-1 4-16-16,-3-2 24 0,1 5-8 31,0 0 72-31,-2 0-72 0,-3 3 0 16,2 0 0-16,3 1 0 0,-1-2 64 15,1 3-56 1,4-4-8-16,-2 1 16 0,5 0-8 16,-1-2 0-16,5 0-8 0,-1-1 64 15,4 2-56-15,1-2 80 31,2 1-88-31,1 0 96 0,4 1 24 0,0-1-24 16,4-1 8 0,0 2-96-16,3-2 40 0,5 3 0 15,3 2-96-15,3 0 80 0,-1 0-32 16,2 2 0-16,-4 2 8 31,-1 0-8-31,-1 2 48 0,0-1-48 16,0 1-8-16,5-3 8 15,0 3 0-15,6-2 0 16,5 0-8-16,-4021-4 8 0,8071 0 96 15,-4025 0 0-15,1 2-80 16,3 0-16 0,-5 3 48-16,1 0-56 15,-5 3 8-15,-2 4-16 16,-5 0-40-16,-7 0 56 0,-1 0 0 15,-9 0 8-15,-6 0-8 16,-1 0 8-16,0 0-8 0,2 0 8 16,3 0 0 15,0 0-8-31,4 0 0 0,-2 0-8 15,0 0 8-15,-4 4 0 0,6 3-8 16,2-1 8-16,7-4-8 0,3 1 8 16,9-3 0-16,-4 0 112 15,2 0-104 1,-3 0 80-1,-1 0-80-15,-3-4-16 0,-1 4 8 16,-7 0 0-16,-5 0 0 0,-4 0 0 0,-4 4-8 16,-2 2-8-1,-6-2 16-15,4 0 16 16,-1 0-16-16,0-2 8 31,6 0-8-15,-4-2 8-16,1 2 0 0,-1 0 0 0,-3 2-8 0,-4 2 0 0,-1 3-56 15,-3-2 48-15,-2 3-80 0,-4 0-8 31,0 2 88-31,-2 0-48 16,-4 4-16-16,2 0-24 31,2 5-24-31,-5 1 48 0,2 3 16 0,-2 1 48 0,-2 5-40 16,-1-4 40-16,2 4 8 0,-4-1 0 31,-1 0 0-31,-1 0 0 16,-3-3 0-16,0 4 0 15,-1-1-8 16,-3 1 0-31,-2 1 8 0,0 1 0 0,-4 0 0 0,0-2 0 0,0 2 0 0,-1-1 48 16,-17 1 32 0,-6 5-72-16,-5-3 88 15,-6 1-88-15,1 0 168 0,0-4 8 16,-1-2 0 15,-2-4 32-31,2-2-24 0,0-1-48 0,-1-3 80 16,-4-2-8-16,-5 0-32 15,-5 0 184-15,-6-1-80 16,-7 2-88-16,-3-2-48 0,-5-3 8 15,5-1-160-15,4-1 97 32,4-4-89-32,4 1 48 0,2-5-8 15,2-1-40-15,-4 1 40 0,-3 0 120 16,-3-2 88-16,-5 2-64 15,0 0-64-15,-4 0-8 0,2 0-120 16,1-2 8-16,1 2-8 16,5-1 96 15,2-3-48-31,2 0-48 0,0 0 8 0,0 0-8 15,-1 0 8-15,-5 0 136 16,-4-9-136-16,-3 3 56 0,-2 2-64 16,-3-2 0-16,1 1 8 15,4 1 0-15,3 0 40 31,5-5 0-31,6 3-40 0,3-2 40 0,6 2 24 16,3 0-72-16,3 2 0 16,0 1-32-16,-3 2 24 0,-3 1 0 15,-1 0 0-15,0 0-56 16,0 0 56-1,5 0-40 1,2 0 32-16,5 0-64 16,-3-3 80-16,4 0-72 15,1 2 72-15,1 1-144 16,-2-3-16-16,4 3 24 0,-1 0-8 15,-1 0 24 1,3 0 120 15,3-1-8-31,1-1-80 0,1-2 88 0,-1-1 0 0,-1-1-24 0,-1 0 24 0,0 0 0 0,-2 2-48 16,0 1-24-16,0 3-64 15,-2 0-24-15,-1 0 160 32,6 7 0-32,1-1 0 0,8 0-64 31,1 0 64-31,0-1 0 15,3-4 8-15,-3 4 8 0,1-4-8 0,-3-1 40 0,-2 3-48 16,2-3 8 0,2 0-8-1,1 1 8-15,7-1-8 0,0 0 8 16,4 2 0 15,2-2 0-31,2 0 8 0,0 0-16 0,0 0-64 0,0 0-33 0,0 0 81 0,0 0-264 16,0 0-368-1,0 0-592 1,0 10-592-16,0 0-1129 0,0 0-4457 15</inkml:trace>
  <inkml:trace contextRef="#ctx0" brushRef="#br0" timeOffset="5151.2946">18066 4423 9962 0,'-18'-9'2872'0,"-4"2"-1728"0,-2 3 225 0,-5 4 63 0,-2 7-408 16,-3 25-600-16,1 14-224 16,4 8 64-16,6 2 233 15,10-1-201-15,6-7-48 0,7-8-184 0,0-7-64 16,7-6 8-1,11-7 40-15,2-9-40 0,0-4 64 0,6-7-56 16,6 0 72-16,3-14-88 16,4-13 0-16,1-7 0 15,-5-3-192 1,-4 1 40-16,-6 4 64 15,-10 11-48-15,-7 11-8 32,-4 10-56-32,-4 0-112 0,2 14 207 0,-2 8 89 0,2-2 16 15,2-1 145-15,1-6-25 0,-1-5-72 31,0-4-48-31,2-4 104 16,0 0-96-16,5-1 168 0,3-17 104 16,1-9-264-1,3-2 96 1,-1-4-104-16,-3 5 24 15,-5 6-32-15,-2 11-8 0,-5 8-56 16,0 3-136-16,-2 14-72 16,0 14 224-16,0 6 48 0,0 0 0 15,-2-3 0-15,-5-5 0 16,5-7 16-16,2-7-16 0,0-6 0 15,0-6-8-15,0 0 0 16,7-3 8 0,9-22 0-16,2-4 8 15,8-8 72-15,-4 1-72 0,1 6-8 16,-8 10 0-16,-1 10-80 31,-3 10-8-31,-3 0-8 0,1 8 72 0,1 10 24 16,-2 3 16-16,-1 2-16 15,2-2-64-15,-2-2-361 16,-3-7-1263-16,-4-3-1032 15,0-7-2442-15,0-2-359 0</inkml:trace>
  <inkml:trace contextRef="#ctx0" brushRef="#br0" timeOffset="5907.3379">18514 4628 2696 0,'0'0'4297'0,"0"0"-2321"16,0 0 273-16,0 0 151 15,0 0-847-15,116-74-577 0,-87 62-400 16,2 2-304-16,-2 1-184 16,-2 0-16-16,-2 1-72 0,-10 0-456 31,-4-2-184-31,-6 0 40 15,-5-7-304-15,0 2-225 16,-5-2 489-16,-6 4 296 0,0 0 344 16,-1 6 656-16,6 3 393 0,-1 4-33 15,1 0-496-15,2 4-416 16,-4 16 24-1,2 6 248-15,1 4-40 16,1 2-176-16,4-2 64 16,0-3-88-16,0-4-88 0,0-4-48 15,0-6 0-15,4-5 0 16,9-4-192-16,5-4-336 15,7 0 352 1,6-18-104 0,3-4-528-16,1-6 160 15,1 0-89-15,-3 5 41 16,-2 0 488-16,-8 9 208 0,-9 3 168 15,-9 10 568-15,-2 1-47 0,-3 0-457 16,0 0-224-16,2 10-8 31,1 4 280-31,-1 2-104 0,4 0-96 0,1-2 24 0,2-2-16 16,2-4-88-16,3-2 0 15,-1-6-8-15,2 0-8 0,3 0-160 32,-2-14-104-32,-2-6-224 15,4-6-289 16,-8-9-575-31,1-5-360 0,-3-3-289 0,-4-6 169 0,2 4 896 0,-1 3 952 16,-1 9 568-16,0 5 944 0,-2 8 769 16,1 7-417-1,-3 6-144-15,3 5-399 16,-3 2-945-16,2 0-376 15,2 24-160 1,-2 14 160-16,1 12 336 0,-3 12 344 0,0 4-144 16,0 1 24-16,0-4-40 15,0-11-176-15,6-6-8 16,5-11-119-16,3-7-73 15,-1-10-136 17,1-5 8-32,1-10 88 0,5-3-40 0,5 0-64 0,21-31-465 0,-3-2-1847 15,-5 3-3393-15</inkml:trace>
  <inkml:trace contextRef="#ctx0" brushRef="#br0" timeOffset="6072.3473">19623 4514 9233 0,'0'0'3969'0,"0"0"-3409"16,0 0 401-16,0 0 143 0,119-14-600 15,-74 8-352-15,24-2-152 16,-9 1-752-16,-10 1-3225 0</inkml:trace>
  <inkml:trace contextRef="#ctx0" brushRef="#br0" timeOffset="6600.3775">20232 4085 8281 0,'0'0'5033'0,"0"0"-4369"0,0 0-559 0,0 0 271 0,0 0 360 15,0 130-440-15,-2-80-96 0,-3 2 128 32,1 4-48-32,-3-1-144 15,2-4-48-15,1-2-80 16,2-7 48-1,0-3-32-15,2-10-16 0,0-6 40 16,0-6-48-16,0-3 0 0,0-3 8 0,0-1-8 16,0 0 0-16,0 1 216 0,-2 2 72 15,-1-1 64 1,-1 0-24-1,0-2-8 17,-2-2-168-32,2-5-104 0,2 2 96 0,-5-4-88 0,-3-1-56 0,-15 0-40 0,0-7-1208 15,1-13-3337-15</inkml:trace>
  <inkml:trace contextRef="#ctx0" brushRef="#br0" timeOffset="6812.3896">20154 4341 744 0,'0'0'7313'15,"0"0"-6273"1,0 0-647-16,0 0-129 0,0 0-264 0,125 25-128 31,-103-21-4081-31</inkml:trace>
  <inkml:trace contextRef="#ctx0" brushRef="#br0" timeOffset="7577.4334">20493 4163 7313 0,'0'0'2049'0,"0"0"-625"16,0 0 560-16,0 0-1192 0,0 0-784 15,0 0 176-15,0 0 617 0,0 98-33 16,-3-52 160 0,-8 6-176-1,3-1-200-15,1-1-240 16,2-4-128-16,5-8-48 0,0-8-80 0,0-6-56 15,7-11-224-15,8-7-376 16,6-6-400-16,1 0 208 16,0-10-432-1,-2-13-9-15,-3-1 81 16,-3 2 696-16,-5 6 168 15,-5 8 288-15,-2 8 376 0,-2 0-48 16,2 12 680-16,2 10-64 0,-2 0-295 16,4-2-209-16,1-3-48 15,-1-8-256 16,4-3 8-31,1-6 8 0,0 0 192 0,2-8 344 16,-2-12-336-16,-2-4-184 16,-2-6-112-16,-5-1-56 0,-2-5-280 15,0 5-344-15,0 3-176 16,0 7-40-16,0 12 88 31,7 9 31-31,-1 0 265 0,3 12 248 16,3 13 208-16,-4 4 56 0,1 0 128 15,1 1 472-15,-4-7-191 0,1-1-41 16,-1-4-48-1,0-6-48 1,4-4-192 15,-1-2-32-31,2-6-16 0,5 0 0 0,2 0 48 0,1-18-32 0,4-3-48 16,-3-4-56-16,-2 5-56 0,-8 6-16 15,0 8 8-15,-6 6-136 0,-2 2 200 32,1 16 80-1,-1 2 176-31,0 2 96 0,2-4 32 0,0-4-208 0,6-2-80 0,1-5-80 15,3-5 64-15,3-2 88 0,3 0 16 32,3-11-184-32,-8-26-152 15,-2 8-1184-15,-10-5-3793 31</inkml:trace>
  <inkml:trace contextRef="#ctx0" brushRef="#br0" timeOffset="22134.266">16687 11950 6529 0,'0'0'2424'0,"0"0"-1935"31,4-3-153-31,-1-1 456 0,-1 0-400 0,0 2-392 16,0 2-32-16,-2 0-896 31,0 0-225-31,0 2 105 0,0 6-1256 0</inkml:trace>
  <inkml:trace contextRef="#ctx0" brushRef="#br0" timeOffset="23839.3635">17507 10969 7905 0,'0'0'3289'31,"0"0"-1545"-31,0 0-175 0,0 0-209 31,0 0-328-31,0 0-600 0,0 0-296 0,0 9-24 16,0 12 632-16,0 5-87 0,0 2-377 16,0 0 0-16,0-2 40 31,0-2-112-31,0-4-88 0,0-6-120 15,-2-1 120 1,-1-8-72-16,1-3 0 0,2 0-32 16,-2-2 112-16,2 0-80 0,0 0 152 15,0 0-152-15,0 0 96 31,0-5 0-31,0-13-144 0,0-7-40 0,4-2-16 16,16-9-96-16,5 3 64 31,2 4-40-31,0 2 120 0,-6 11-64 0,-7 6 8 0,-5 10 32 16,-5 0-136-1,1 0-8-15,0 13 56 16,-1 6 112-16,-3 3 8 0,-1 2 16 16,0-4-8-16,0 0 56 15,0-6-64 1,0-6 0-16,0-2 8 0,0-1 24 0,0-5-32 31,0 0 0-31,0 0 0 16,0 0 0-16,4 0-8 0,0 0 0 15,7-9-144-15,5-7 32 16,4-7-32-16,6-2 64 31,3 1-120-31,-4 4 72 0,-5 7 0 16,-3 6 48-16,-5 7 16 15,-3 0-64-15,-5 6 24 0,0 14-17 16,-1 4 73-16,-3 2 56 15,0-1 40-15,2-2-40 0,-2-3 0 16,5-8 40 0,-1-4-40-1,3-4-64-15,1-4 56 16,6 0-64-16,-1 0 64 0,8-18 0 0,-2-6-152 15,2-2 24-15,-3-2 40 16,-5 6 40-16,-5 4 56 0,-3 4 96 16,0 8 64-1,-5 1 152 1,0 5-224-16,2 0-7 15,-2 0-81-15,2 0 0 0,3 0-65 16,1 0-39-16,3 5 96 0,0 3-72 16,0 4 0-16,-3 0-8 0,-1 4-712 31,-1-2-1616-16,-2-6-3914-15</inkml:trace>
  <inkml:trace contextRef="#ctx0" brushRef="#br0" timeOffset="24135.3805">18125 10931 9818 0,'0'0'3264'16,"0"0"-2263"-1,0 0-1-15,0 0-536 0,0 0 360 0,60 0-496 16,-31 0-56-16,4 0-224 0,0 0 80 0,1-5-128 15,-3 4-200 1,0 0-952 0,-8 1-1897-16,-10-3-2424 31</inkml:trace>
  <inkml:trace contextRef="#ctx0" brushRef="#br0" timeOffset="24350.3928">18347 10814 6001 0,'0'0'2184'0,"0"0"-519"16,0 0-249-16,0 0-880 0,0 0 104 15,0 0 672-15,0 0-655 16,-25 127-289-16,23-92-104 0,0 3-120 31,2-5-72-31,0-4-72 16,0-2-424-16,25-5-1697 15,-4-10-1904-15,2-6-3064 47</inkml:trace>
  <inkml:trace contextRef="#ctx0" brushRef="#br0" timeOffset="24846.4211">18570 10961 5297 0,'0'0'3040'0,"0"0"-1223"16,0 0 23-1,0 0-152-15,0 0-999 0,0 0-689 0,0 0 72 16,-56 21 88-1,45 2-56-15,2 0-32 16,2-2 0-16,3-2-64 0,1-5 8 16,3-1 40-16,0-3-56 15,0-3-368-15,0-5-417 0,5-2-95 31,11 0 304-31,6-9 416 0,2-9-320 16,1-1-72-16,2-2-480 16,-7 2 127-16,-3 9 593 0,-7 1 256 15,-7 7 56-15,-3 2 0 16,0 0 16-16,0 8 561 0,0 5 223 31,0 4-232-31,0-3-24 16,0 0-160-16,0-5-80 0,0-2-152 15,0-5-24-15,0 0-72 16,0-2 88-16,3 0-56 0,4-2-16 15,6-10-72-15,5-3-296 32,0-2-392-17,0 1 216-15,0 6 264 0,-7 7 32 0,-1 3 120 16,0 0-96-16,-4 1 152 15,-1 11 120-15,1 2 32 0,-4 0 8 16,4 0-144-16,-6 2 128 31,0 0-144-15,0-3-1408-16,0-6-5602 0</inkml:trace>
  <inkml:trace contextRef="#ctx0" brushRef="#br0" timeOffset="25039.4322">18966 11024 6889 0,'0'0'1664'0,"0"0"-751"0,0 0 383 16,114-29-664-16,-85 21-576 15,-3 2-56 1,-1 0-920-16,-9 0-2033 15,-9 2-4288 17</inkml:trace>
  <inkml:trace contextRef="#ctx0" brushRef="#br0" timeOffset="25311.4477">19035 10872 5873 0,'0'0'2248'31,"0"0"-1784"-31,0 0 256 0,0 0 529 16,0 0-633-16,-13 106-224 16,10-73 144-16,3-1 0 0,0 0-24 15,0-4-176 16,0-2 8-31,0-6 41 0,5-1-137 0,2-8-72 0,2-3-96 0,0-2 32 16,2-3-112 0,2-3 8-16,5 0-8 15,9-13 0-15,-2-5-2409 0,-8 2-5208 16</inkml:trace>
  <inkml:trace contextRef="#ctx0" brushRef="#br0" timeOffset="25531.4603">19345 11225 11570 0,'0'0'1880'0,"0"0"-1408"16,0 0-472-16,0 0-4969 0</inkml:trace>
  <inkml:trace contextRef="#ctx0" brushRef="#br0" timeOffset="26849.5357">17175 11081 6465 0,'0'0'2728'16,"0"0"-991"-16,0 0 39 16,0 0-71-16,0 0-697 0,0 0-376 31,0 0-408-16,0 0-40-15,9-5 184 0,13 4 232 16,5 1-248-16,7 0-88 0,3 0-88 16,3 0-96-16,3 0 56 15,1 6-136-15,-4 0 64 0,-4-2-56 16,-4 0 136-1,-11-2-128 1,-5-2-8-16,-7 2-8 0,-8-2-336 16,-1 0-320-16,0 4-352 0,-5-2-560 15,-12-2-3273-15</inkml:trace>
  <inkml:trace contextRef="#ctx0" brushRef="#br0" timeOffset="27450.5701">17267 10943 6873 0,'0'0'3209'0,"0"0"-1561"16,0 0 328 0,0 0-23-16,0 0-873 0,0 0-808 0,0 0-176 15,-94 26 0 1,65-8 160-16,2-2 96 15,5-1-64-15,2-5-144 16,4-1-8-16,5-1-40 0,2-4-48 16,4 0-48-16,3-2-72 31,2-2 16-31,0 2 48 0,0-2-120 15,0 0 120-15,0 0-56 0,0 2 64 16,12 1 104-16,1 3-24 16,5-3-72-16,2 2-8 0,0 4 72 15,-1 3 24 16,4 5-96-31,0 12-568 0,-8-1-1872 16,-4-2-5874-16</inkml:trace>
  <inkml:trace contextRef="#ctx0" brushRef="#br0" timeOffset="30716.7569">12612 3988 2760 0,'0'0'864'0,"0"0"-664"15,0 0-200-15,0 0-16 0,-36 93-280 0,29-65-272 16,3 0-912-16</inkml:trace>
  <inkml:trace contextRef="#ctx0" brushRef="#br0" timeOffset="51743.9596">12070 7556 184 0,'0'0'5489'0,"0"0"-3377"31,0 0-736-15,0 0 193-16,0 0 31 0,0 0-352 15,0 0-263-15,0 0 31 16,-2 0 16-16,-2 0-104 0,-1 0-200 15,-4 0-296-15,-2 0-191 16,-4 0-145-16,-3 0-88 0,-2 0 72 31,-7 0-72-31,-7 0-16 0,-5 4 8 0,-8 3-96 0,-9 4 32 16,-6 1 56-16,-5 2-241 15,-7 2 49-15,-2-2 200 32,1 1 128-32,1-7-80 0,-2-1-40 15,5-3 73 16,-2-4 7-31,-1 2 8 0,1 0-88 16,4 4 8-16,-1 2 0 0,6 5-32 0,-1-1-96 0,7 5 112 31,3-2 40-31,4-2-32 0,1-1-8 16,8-2 96-16,2-6-24 31,1-1-72-31,2-3 104 0,-3 0-88 0,-3 0-16 16,-1-4 8-16,-5-7 96 15,-2 4-104 1,-5-2 64-16,0 4-128 0,3 0 104 0,4 4-40 15,2-1 8-15,5-1 0 16,4 1 0 0,3 0-8-16,-2 0 8 15,4 1-8-15,-2 1 0 0,-3 0 0 16,-2 0 48-16,-3 0-48 15,-1 0 0-15,1 0 0 0,-1 0 0 16,2-3-40-16,3 3 40 16,2 0 0 15,3-1 104-31,3 1-104 0,0 0-96 0,0 0 88 15,0 0 8-15,-1 0-8 16,-1 0 8-16,-2 0 8 0,1 4-8 16,-4 1-8-16,2 0 0 0,1 1 8 15,-3-4 16-15,3 2 64 16,1-3-16-1,1 3-64 1,2-2 8-16,2 1 48 16,2-2-56-16,4 2-8 0,1-2 8 15,2-1 0-15,0 2 0 0,-1 0 40 16,0 0-32-16,-2 1-16 0,3-3 8 31,-3 0-8-15,0 1 8-16,0-1 24 0,-4 3-24 15,0-2 0-15,-2 2 48 0,-2 0-96 16,-2 3 0-16,2 0 40 0,-3 4-56 15,5 2 64-15,2 1 96 16,6-1-96 0,0 2-88-1,9 0 48-15,0 2-16 0,5 0 8 0,1 1 40 16,2-3 8-16,-2 1 0 15,2 1-40-15,0 0 40 0,-1 0 8 16,1 1 56-16,2 0-64 31,2 3-8-15,0 0-64-16,0 2 72 15,0 0-8-15,0 1-8 16,0 1-56-16,0-2 64 0,0 0-8 16,0 0 16-16,0 0 0 15,0 2-16-15,0-2 16 16,0 2 8 15,0 1 0-31,-5 0-8 0,3 1 0 0,-1 0 0 0,3 4-8 0,-2 2 8 0,0 4 0 16,-2 0 8-16,-1 4 8 31,1 1-16-31,0-1-16 0,1 0 16 15,-1 2 0-15,-1 2 32 16,1 2-32 0,-3 4 0-16,-2 0 0 0,0 3 0 15,0-5 0-15,-2-2 192 16,3-3-48-16,0-6-144 0,2-3-16 15,2-4 8 1,-1-2 8-16,3-1 64 0,-2-4-56 31,1 5 8-31,0 1 24 0,1 5-40 0,-2 4 0 16,0 4-8-16,2 2 8 15,-3 2 0-15,1-3 8 16,-4 2-8-16,4-1 0 16,0 1 0-16,-3-1-8 0,1 1 8 15,-1-1-48 16,2 0 48-31,1-1-16 0,2-1 8 0,-1 3 0 0,3-1 8 0,0 2 0 32,0 0-8-32,0 2-16 0,0 2-24 15,0 0 48-15,0-2 0 16,5 3 16-16,-3-1-8 0,0 0-8 15,-2 1 0 1,0 1 0-16,0 1 0 16,0-1 0-1,0 0 0-15,0 0 56 0,5-2 0 16,0 3-56-16,1-3-8 0,1 0 0 15,1-1-80-15,2-1 88 0,1-3 0 16,-1 1 0-16,2 1 0 31,-1 0-80-15,1 2 64-1,-1 1-32-15,-1 4 48 0,2 0 0 16,-1 3 0-16,0-1-16 0,-2 2 8 16,0 0 8 15,2 2-8-31,-5 3 8 0,4-4 0 0,-4 2 0 0,1-5-40 15,-1 1 40-15,2-5 8 0,-4 3 8 16,0-1-8-16,-4 0 120 0,0 3-120 16,0-2-8-16,0 1 8 15,0 3 0-15,0 1 8 0,0 2-8 31,5 0-8-31,-3-1 0 0,0 2 0 16,2-5 0-16,2 5 0 16,0-1 0-16,0 0-72 15,-1-2 64-15,-2-1-40 0,2-3 0 16,-2 0-16-16,2-2 16 31,-3-2 40-15,0-1-88-16,0-1 96 15,0 0-8-15,1 2 8 0,-1-2 8 0,2 0-8 31,0 0 0-15,-1-3 0-16,2-2 48 0,-3 0-40 31,-2-1-16-15,0-2 8-16,0 0 0 0,0 2-8 0,0 0 8 0,0 2 0 15,0-1 0-15,0-4 0 0,-7 3 0 16,2-4 0-16,1 6 0 0,-3-2 0 0,1 1 0 16,2 4 0-16,-2-2 0 46,4 1 0-46,2 1 0 0,0 1 8 0,0 1-8 0,0 2-64 0,0-1 64 16,0 0 0-16,2-2 56 16,1 1-56-16,0-4 8 15,-1 0 8-15,-2-3-16 16,2-2 0-16,-2-2 16 31,0-2-16-31,2-2 0 0,-2-2 0 0,0 1-16 16,0-1 16-16,0 1 0 31,0 2 0-31,0 1 0 15,-4 2 0-15,-1-2 0 0,2 2 0 47,1 1 0-47,-2-1 0 0,2 0 0 0,0-4 0 16,-1 0 16-16,1 0-16 0,0 0-16 15,0 2 16-15,0-2 16 16,-2 1-8 0,0 0-8 15,0-1 0-31,0 1 0 0,2-4 0 0,-1 4 8 15,1-1-8-15,0 2 0 16,2 2-8-16,0 0 8 0,0-1 0 16,0 0 0-16,0-1 0 0,0-4 0 15,0-1 0-15,0-9 0 16,0-6 0-1,0-6 0-15,0-4 8 16,0-4-8-16,0-2 8 16,0 0 40-16,0 0-48 0,0 0 8 46,-2 0 8-30,2 3-16-16,-4 0 0 16,-2 4 0-16,0 4 0 0,-1-1 0 0,3-1 0 15,-3-3 8-15,0-2 40 0,1-1 0 16,-3-3-48-16,3-2-288 15,-1 0-721-15,0 0-479 16,2 0-888-16,3-13-2562 0,2-1-2199 47</inkml:trace>
  <inkml:trace contextRef="#ctx0" brushRef="#br0" timeOffset="52383.9962">7757 16251 6977 0,'0'0'3889'0,"0"0"-2385"15,0 0-48-15,0 0-7 0,0 0-345 16,0 0-480-16,0-2-344 15,0 2-136-15,0 0-104 16,0 0-40-16,0 0-8 16,0 0-56-1,0 0 8-15,0 0-40 0,0 10 88 16,4 5 8-16,1 6 152 15,-1 2 168-15,1 7 32 16,2-1-168-16,1 5-80 0,3 4-96 16,5 0 56-16,5-2-8 15,0 0-48 1,0-3-8-16,-1-7 64 0,-4-7-56 0,1-4 0 0,-6-3-8 15,-5-6 0-15,-1-4 16 16,-5-2-16-16,0 0 8 16,0 0 88-1,0 0 25-15,0 0 327 16,0 0-208-1,0 0-112 1,0 0-80-16,0 0-40 0,0 0-8 16,0 0 0-16,0 0 0 0,3 0 48 15,-1 0 24 16,2-4-16-15,5-15 64-16,4-4 288 0,5-11-104 16,2-9-160-16,4-5-96 15,3-5-48-15,4-8-400 0,20-27-816 16,-8 12-1697-16,-10 9-7185 15</inkml:trace>
  <inkml:trace contextRef="#ctx0" brushRef="#br0" timeOffset="63437.6284">1935 6688 9402 0,'0'0'1728'16,"0"0"-832"0,0 0 1000-16,0 0-287 15,0-6-801-15,0 6 0 16,0 0 200-16,0 2-111 15,0 18-585-15,0 16-192 0,0 18 456 16,0 18-48-16,0 12-168 16,-6 2-64-16,-1-1-32 0,0-11-88 31,2-12-128-31,5-14 48 15,0-12-88-15,0-11-8 16,0-13-56-16,0-5-176 0,0-7-168 16,0 0-400-16,-4-6-296 15,-5-12-1361-15,-3-2-7601 0</inkml:trace>
  <inkml:trace contextRef="#ctx0" brushRef="#br0" timeOffset="64549.692">1977 6723 8585 0,'0'0'2721'15,"0"0"-2025"-15,0 0 224 16,0 0-72-16,33 0 209 0,-19 0-601 16,1 11-152-16,-1 2-136 0,-5 3-40 15,-5 7-120-15,-4 2 64 16,0 8-56-16,-19 1 88 0,-10 2 40 15,-2-3-56-15,-1-8 64 16,6-5-152 0,1-8 88-1,4-6-32-15,6-2 64 0,1-4 32 0,6 0-56 16,1 0-96-16,5 0 136 15,2 0-88-15,0-5-48 0,15-1-144 16,14 0 144-16,7 0 0 31,5 1 16-15,1 5 48-16,-7 0-64 0,-4 5-64 0,-6 13 48 15,-9 5-32-15,-12 5-16 0,-4 6 64 16,0 6 80-16,-24 0-8 31,-8-3 56-31,-4-3-56 16,1-5 184-16,1-6-232 15,6-7-24 1,-1-4-632-16,7-6-2425 0,8-6-4968 0</inkml:trace>
  <inkml:trace contextRef="#ctx0" brushRef="#br0" timeOffset="64988.7171">2287 6914 10426 0,'0'0'2800'0,"0"0"-1263"0,0 0-297 16,0 0-328-16,0 0-536 15,-132 140-232-15,117-87-136 16,4-3 128-16,6-4-136 0,5-8 0 0,0-5 0 47,0-8 0-47,2-7 0 15,7-7-248-15,5-10-248 0,-1-1 64 31,5-1 176-31,5-22 128 0,0-8 48 0,2-12 72 0,0-3-16 16,-3-3 24-16,-4 5 8 16,-4 9 0-16,-8 13 104 0,-2 9 144 15,-4 9 832-15,0 4-392 16,0 0-400-16,0 13-296 15,0 10 0 1,0 8 8-16,0 1 0 16,-3 2 40-16,2-4-32 15,1-6-16-15,0-1-120 0,0-10-1344 16,0-3-1008-16,0-8-4194 0</inkml:trace>
  <inkml:trace contextRef="#ctx0" brushRef="#br0" timeOffset="65292.7345">2474 7004 10778 0,'0'0'3200'16,"0"0"-1951"15,0 0 183-31,0 0-640 0,0 0-584 0,0 0-144 0,0 0 0 0,0 59-64 15,0-45-136-15,3-3-112 0,10-2-48 16,0-2-16-16,3 0 48 16,-3-3 264-16,1 0 0 15,-1-1-8-15,-5 2 8 0,0-1 0 31,-5 1 0-31,2 1-64 16,-2 3 64-16,-3-1-8 0,0-2 64 16,0 3-16-16,-5-2 48 15,-11 3-88-15,-8-6-352 16,2-2-1776-16,1-2-5370 0</inkml:trace>
  <inkml:trace contextRef="#ctx0" brushRef="#br0" timeOffset="65490.7459">2575 6930 7313 0,'0'0'2233'0,"0"0"-865"0,0 0 264 0,0 0 65 0,0 0-857 0,0 0-496 15,27 48-184-15,-27-26-160 16,0-1-840 0,-4-4-6146-16</inkml:trace>
  <inkml:trace contextRef="#ctx0" brushRef="#br0" timeOffset="65968.7732">2644 7117 1664 0,'0'0'11610'15,"0"0"-9521"-15,0 0-889 16,0 0 104-16,0 0-880 15,0 0-168 1,0 0-168-16,0 0-88 0,0 88-344 16,0-65-1320-16,0-9-3313 0</inkml:trace>
  <inkml:trace contextRef="#ctx0" brushRef="#br0" timeOffset="66326.7937">2808 6961 10402 0,'0'0'3865'31,"0"0"-2529"-31,0 0 376 0,0 0-800 16,0 0-760-16,0 0-144 15,0 0-8-15,0 0-344 16,-17 77-192-16,30-62-136 0,7-4 96 0,0 0 216 16,0-1 176-1,-2-1 56 16,-4 1 80-31,1 3 32 0,-8-1-32 16,-5 3-40-16,-2 4 16 0,0 3 72 0,-21 4-56 16,-14 4-184-16,4-4-2457 15,6-10-5609-15</inkml:trace>
  <inkml:trace contextRef="#ctx0" brushRef="#br0" timeOffset="66917.8275">3568 6682 10746 0,'0'0'3216'0,"0"0"-1223"0,0 0-433 0,0 0-640 31,-129 46-583-31,98-14-233 0,6 4-32 0,12 0-40 0,8-1 56 31,5-2-160-31,0-5 72 16,12-2-40-16,5-2 40 15,6-3 0-15,-1-3-16 0,3-3-64 16,-1 0-16 0,-2-3-57-16,-4 0-95 15,-3-2 176-15,-6-3-48 16,-4 2-24-16,-5-2 56 15,0 6 80-15,-11 4 8 0,-11 4 0 16,-7 3 112-16,0 0-112 16,-4 4-608-16,8-10-1344 31,7-6-4362-31</inkml:trace>
  <inkml:trace contextRef="#ctx0" brushRef="#br0" timeOffset="67252.8466">3722 7067 10042 0,'0'0'2208'0,"0"0"-560"16,0 0 417-16,0 0-961 16,0 0-736-16,0 0-216 0,87-119-144 15,-76 99 64-15,-3-2-72 16,-8 4-136-16,0 2-16 0,0 3 0 0,-6 4-16 31,-11 7-64-31,-4 2-136 16,-3 5 72-16,-1 14 168 15,1 9 120-15,2 6 8 0,1 4-112 16,8 3 112-16,7-5 0 0,0-3 0 15,6-6 56-15,0-5 16 32,0-9-72-17,10-2 8-15,3-5-8 0,1-6-272 0,8 0-880 16,0-6-1353-16,-4-8-4128 0</inkml:trace>
  <inkml:trace contextRef="#ctx0" brushRef="#br0" timeOffset="67449.8579">3722 7067 11122 0,'98'-64'3825'16,"-86"58"-3257"-16,3-5 1032 0,9 2-384 0,5-4-695 16,3 2-209-1,3-1-160 1,-2-3-104 15,1 3-48-31,-2 1-176 0,0-2-801 0,4-3-871 16,-9 2-3033-16,-7 0-4977 0</inkml:trace>
  <inkml:trace contextRef="#ctx0" brushRef="#br0" timeOffset="67728.8739">3994 6792 9482 0,'0'0'2768'16,"0"0"-1992"-16,0 0-120 0,0 0 241 31,0 0 7-31,0 0-480 0,0 106 40 0,4-74-16 0,1-2-200 16,-1 1 32-16,-2-4-104 31,2-4-40-31,-1-5-80 16,2-5-40-16,-1-3 72 0,0-4-80 15,5-3 32-15,1-3-32 16,5 0-16-16,18-24 8 15,0-5-880-15,-1-3-3241 0</inkml:trace>
  <inkml:trace contextRef="#ctx0" brushRef="#br0" timeOffset="70988.0603">1580 7794 336 0,'0'0'11690'0,"0"0"-9561"16,0 0-1809-16,0 0 176 0,0 0 808 16,0 137-504-1,0-80-504 1,0 0-160-16,0-3 8 0,0-6-96 15,0-7 8 1,0-7-56 0,0-6 0-16,0-9-8 0,3-2-280 15,4-11-432-15,-1-4-1112 31,-1-2-3513-31</inkml:trace>
  <inkml:trace contextRef="#ctx0" brushRef="#br0" timeOffset="71267.0762">1590 7727 8889 0,'0'0'4369'15,"0"0"-3584"-15,0 0 527 0,0 0 24 0,0 0-584 31,113-36-136-31,-88 33-192 16,1 3-127-16,-5 0-145 31,-4 11-152-31,-7 10 104 0,-10 12-8 0,0 5 296 16,-20 7-56-16,-8 5-80 0,-3 0-160 0,-2-1-96 15,-5 1-808-15,11-11-1393 16,9-14-4440 0</inkml:trace>
  <inkml:trace contextRef="#ctx0" brushRef="#br0" timeOffset="71650.0981">1885 7947 6705 0,'0'0'5569'0,"0"0"-3520"0,0 0-265 16,0 0-456 15,0 0-584-31,-43 38-512 0,34-12-120 0,-1 2-24 0,8-1-16 0,2 0-64 31,0-2-8-31,0-4-8 16,0 0 8-16,4-6-8 0,5-2-8 15,1-8-56-15,0-1-136 0,2-4-456 32,3 0 216-32,4-12 32 0,-2-12-88 0,3-4 216 31,1-6 144-31,-4 1 64 0,-3 2 8 15,-3 7 72-15,-5 8 88 16,-4 9 320-16,-2 7 208 0,0 0-488 16,0 9-56-1,0 12-72 1,0 0 152-16,0 1-56 15,0-2-24-15,0-6-72 0,0-2-664 16,0-3-928-16,0-7-1537 0,0-2-3192 16</inkml:trace>
  <inkml:trace contextRef="#ctx0" brushRef="#br0" timeOffset="71817.1077">2035 8015 9193 0,'0'0'2233'0,"0"0"-113"15,0 0 1-15,0 0-633 0,0 0-600 0,139-86-496 31,-112 68-336-15,-4 1-56-16,-2 5-552 0,-8 2-1152 16,-4 5-1529-16,-7 1-2992 15</inkml:trace>
  <inkml:trace contextRef="#ctx0" brushRef="#br0" timeOffset="71988.1175">2147 7843 7209 0,'0'0'2777'0,"0"0"-961"15,0 0 352-15,0 0-983 0,0 0-401 16,-43 106-8-16,41-69-280 15,2-1-288-15,0-7-160 0,0-5-48 16,2-8-144-16,8-4-816 31,5-12-1617-15,-4 0-2288-16,0 0-3896 0</inkml:trace>
  <inkml:trace contextRef="#ctx0" brushRef="#br0" timeOffset="72351.1382">2267 7749 8617 0,'0'0'2457'0,"0"0"-1841"0,0 0 760 16,0 0 129-16,0 0-625 16,7 133-272-16,-7-80-32 0,-11-3-208 15,-1-6-256 1,4-7-24-16,3-14-88 15,3-7 0-15,2-8 0 32,0-5-136-32,0-3-40 0,0-7-24 0,9-17 200 0,5-8 144 15,5-3-144-15,-1-1-216 0,-3 7 160 31,1 5-16-31,-3 6 64 0,1 10 8 16,-3 6-64-16,-2 2-72 16,2 0 72 15,-3 10 64-31,2 8 8 15,-4 2-8-15,0 0 0 0,-4 2 0 0,-2 6-160 16,0-4-1200-16,0-6-3705 0</inkml:trace>
  <inkml:trace contextRef="#ctx0" brushRef="#br0" timeOffset="72598.1524">2721 7728 5097 0,'0'0'8561'0,"0"0"-6952"16,0 0-945-1,0 0 472-15,0 0-232 0,0 0-208 16,-22 149-423-16,13-98-1 15,0-3-272-15,-4 17-152 0,4-15-1473 16,-2-8-4840 0</inkml:trace>
  <inkml:trace contextRef="#ctx0" brushRef="#br0" timeOffset="73024.1767">1621 8726 7681 0,'0'0'6778'15,"0"0"-5362"-15,0 0-1056 0,0 0 512 16,0 0 272-16,0 0-383 0,7 105-321 31,-5-68 0-15,0 1-64-16,-2 2-184 0,0-3-192 0,0 2-80 15,0-5-520-15,-7-2-849 16,1-8-1399-16,-2-10-5482 15</inkml:trace>
  <inkml:trace contextRef="#ctx0" brushRef="#br0" timeOffset="73245.1894">1686 8528 8193 0,'0'0'4841'31,"0"0"-4225"-31,0 0 369 0,0 0 303 16,0 0-592-16,133-24-360 15,-106 28-136 1,-2 14-48-16,-11 5-56 0,-8 4-88 0,-6 10 48 0,0 5-56 16,-31 20-896-1,2-8-1448 1,2-7-3522-16</inkml:trace>
  <inkml:trace contextRef="#ctx0" brushRef="#br0" timeOffset="73599.2096">1975 8691 12002 0,'0'0'2441'0,"0"0"-1353"31,0 0-56-31,0 0-304 0,0 0-472 31,0 0-56-31,-87 122 88 16,80-96-216-16,5-6-64 16,2-3-8-16,0-1 0 0,0-9-240 15,0-3-528 1,6-4 40-16,6 0-128 15,3 0 64-15,4-14 264 0,-2 0 199 0,2 1 225 16,-2 2 96-16,-1 5 8 16,-6 2 104-16,-1 4-24 0,-4 0-24 15,2 0-48-15,-5 0 0 16,0 6 17-16,-2 4-25 0,0 4-1137 31,0-2-2888-31,0-3-1576 0</inkml:trace>
  <inkml:trace contextRef="#ctx0" brushRef="#br0" timeOffset="73719.2165">2051 8881 5217 0,'0'0'3136'16,"0"0"-647"-16,0 0-81 15,0 0-1127-15,0 0-601 0,118-46-360 16,-94 37-320 15,1 1-80-15,-5 2-2089-16,-7-1-4440 0</inkml:trace>
  <inkml:trace contextRef="#ctx0" brushRef="#br0" timeOffset="73897.2267">2133 8724 9778 0,'0'0'2368'0,"0"0"-1760"15,0 0 440-15,-17 101-7 0,15-64-665 16,2-2-168-16,0-4-208 0,0-3-384 16,6-10-1801-16,3-9-2872 0</inkml:trace>
  <inkml:trace contextRef="#ctx0" brushRef="#br0" timeOffset="74387.2547">2251 8593 11106 0,'0'0'2144'0,"0"0"-1480"0,0 0-55 15,0 0-305 1,0 104 200-16,0-52-152 15,0 4-80-15,0-4-72 0,0-3-56 16,0-12-144-16,0-8-928 31,0-13-873-31,2-14-343 0,8-2-1017 0,-1-12 1521 0,1-19-473 0,2-4 841 16,-3-9-88-16,2-3 1360 15,-2 2 80 1,0 7 1192-16,-1 13 657 16,-3 13 551 15,-1 12-511-31,1 0-321 0,-3 14-184 0,1 12-416 0,-3 7 41 0,0-2-377 15,0 1-384-15,0-3-176 0,-3-3-104 32,-4-6-32-32,3-7 40 15,2-3 8-15,-1-6 8 0,3-4-56 31,0 0-16-31,0-7-208 0,14-12 8 0,4-2 128 16,3-2 56-16,1 7 16 0,-5 6 0 31,-1 8-80-31,-5 2-48 16,-3 0 120-16,-1 16-192 0,-7 19 56 15,0-6-792-15,0-3-3849 0</inkml:trace>
  <inkml:trace contextRef="#ctx0" brushRef="#br0" timeOffset="74715.2735">2659 8557 10042 0,'0'0'2728'0,"0"0"-2192"0,0 0 24 16,0 0 249-16,0 0-505 15,0 0-80-15,29 112-216 31,-29-80 152-31,-3-1-160 0,-9 0 104 16,-2-3-104-16,3-4 16 0,2-8-16 31,5-8 8-31,2-4 0 16,2-2-8-16,0 0-56 0,0-2 48 15,2 0 8 1,13 2 48-16,3-2 48 0,7 0-96 16,6 0-456-16,-5 0-1889 0,-6 0-4728 0</inkml:trace>
  <inkml:trace contextRef="#ctx0" brushRef="#br0" timeOffset="75184.3003">1708 9635 4184 0,'0'0'9074'0,"0"0"-7561"31,0 0-921-31,0 0 912 0,0 0-560 16,0 0-712-16,0 0 160 15,0 0 105 1,31 94 39-16,-31-51-200 0,0 3-192 16,0-1 8-16,0-1-144 0,0-2-8 15,-2-9-24-15,-1-5-520 0,3-12-801 31,0-16-1063-31,3-12-2393 0,6-14-1120 16</inkml:trace>
  <inkml:trace contextRef="#ctx0" brushRef="#br0" timeOffset="75378.3114">1842 9429 12274 0,'0'0'2233'0,"0"0"-1305"0,0 0 632 0,0 0-592 0,0 0-600 0,66-5-240 15,-50 22 40 1,-5 7 1-16,-5 6-9 0,-6 4 32 0,0 6 72 16,-4 3-264-16,-11 1-16 15,-3 6-1001-15,5-10-1607 0,5-12-4802 31</inkml:trace>
  <inkml:trace contextRef="#ctx0" brushRef="#br0" timeOffset="75700.3298">2051 9665 9978 0,'0'0'3192'0,"0"0"-1423"32,0 0 151-32,0 0-776 0,0 0-704 15,0 0-216-15,0 0-47 16,0 0-105-16,0 0 0 0,0 0-64 15,-74 98-8-15,74-89-56 16,2-5 48-16,6-4-257 16,0 0-351-1,3 0 216-15,5 0-72 0,-1-4 120 16,3-8 152-16,0-5 0 15,0 2 144-15,-5 0 56 0,-3 8 8 16,-8 1 176-16,0 6 512 16,-2 0-192-16,0 0-480 0,0 13 72 15,0 6-96 1,0 3 176-1,0 2-176-15,0-1-32 0,0-2-1312 16,0-7-2593-16,0-6-4233 0</inkml:trace>
  <inkml:trace contextRef="#ctx0" brushRef="#br0" timeOffset="75880.3401">2155 9674 6161 0,'0'0'1688'16,"0"0"-688"-16,0 0-23 0,0 0-513 31,129-43-464-31,-99 31-1289 31,-8 0-2983-31</inkml:trace>
  <inkml:trace contextRef="#ctx0" brushRef="#br0" timeOffset="76031.3487">2245 9555 10114 0,'0'0'2096'0,"0"0"-1544"0,0 0 624 0,-15 107-543 0,11-69-369 15,4-1-200 1,0-5-64 0,4-1-1161-16,6-9-1551 0,-1-10-3730 15</inkml:trace>
  <inkml:trace contextRef="#ctx0" brushRef="#br0" timeOffset="76389.3692">2392 9457 9690 0,'0'0'1768'16,"0"0"-1280"0,0 0 280-16,0 118 296 0,0-69-527 15,-2-4-281-15,-3-1-88 0,2-7-80 16,1-11-24-16,2-8-64 15,0-8-40-15,0-8-64 16,0-2-144-16,0 0-136 0,0-19-441 16,5-6-119-1,6-5 328-15,4-1 256 0,4 4-16 16,-1 2 184-1,-5 9 192-15,0 7 136 16,-4 6 320-16,-4 3 8 16,-1 0 392-16,0 12-272 0,-4 6 120 0,0 2-247 31,0 2-249-16,0 7-208-15,0-9-1297 0,0-8-4232 0</inkml:trace>
  <inkml:trace contextRef="#ctx0" brushRef="#br0" timeOffset="76792.3923">2760 9417 8385 0,'0'0'1289'0,"0"0"-65"32,0 0 576-32,0 0-640 15,0 0-591-15,0 0-265 16,21 104-24-16,-23-80-64 0,-11-1-64 15,-3-6-48-15,3-3 24 32,2-6-8-17,4-3-16-15,3-5-104 0,4 0-56 0,0 0-624 16,0 0-785-16,11 0 825 15,4 0 336-15,4 0 128 0,-4 3 40 16,-1 7 88-16,-4 2-24 31,-1 2 72-31,-5 0-88 31,-4 0 88-31,0 0 40 0,-6 3 648 0,-32 9-248 16,3-5-440-16,-1-2-2200 16</inkml:trace>
  <inkml:trace contextRef="#ctx0" brushRef="#br0" timeOffset="77752.4472">3514 7686 8433 0,'0'0'4985'0,"0"0"-3520"16,0 0 127-16,0 0-240 15,0 0-936 1,0 0 305 0,0 121-241-16,-2-60 40 0,-4 3-248 15,-1 3-128-15,1-7-136 16,3-6 64-16,1-10-72 0,2-8-160 15,0-10-256-15,0-9-440 32,0-10-425-17,0-7-847-15,0-10-201 0,0-7-5568 0</inkml:trace>
  <inkml:trace contextRef="#ctx0" brushRef="#br0" timeOffset="78066.4651">3541 7557 5825 0,'0'0'1808'0,"0"0"-864"15,0 0 345-15,0 0-73 16,0 0-616-16,127 65-112 0,-109-38 264 16,-5 0 168-16,-6 3 201 15,-7 0-113 1,0 2-144-16,0-1-56 15,-15-5-112-15,-6-1-183 0,2-4-281 16,-4-6-56 15,3 0-176-31,-5-3-104 0,6-4-1201 16,3-4-3560-16</inkml:trace>
  <inkml:trace contextRef="#ctx0" brushRef="#br0" timeOffset="79267.5338">3548 8414 9209 0,'0'0'5154'0,"0"0"-3898"0,0 0 288 15,0 0-32-15,0 0-807 16,0 0-481-16,0 0 96 16,-9 106 16-1,5-58-40-15,0 2-24 0,-3-1-176 16,2-5 24-16,3-6-120 15,-1-6-8-15,1-6 8 0,0-8 0 16,2-4-176-16,-3-2-184 16,3-6-352-16,-3-1-713 15,1-4-1143-15,-1-1-3673 31</inkml:trace>
  <inkml:trace contextRef="#ctx0" brushRef="#br0" timeOffset="79506.5475">3526 8412 9858 0,'0'0'3856'0,"0"0"-3343"0,0 0 1063 31,0 0-240-31,0 0-632 0,0 0-296 16,121-28-160-1,-93 28-144-15,-4 0-8 0,1 0-96 0,-5 0-88 16,-4 0-792-16,-8 13-872 15,0-4-1249-15,-8 1-2648 0</inkml:trace>
  <inkml:trace contextRef="#ctx0" brushRef="#br0" timeOffset="79766.5624">3599 8629 6689 0,'0'0'2937'0,"0"0"-1993"16,0 0 1840-16,0 0-735 15,0 0-497-15,0 0-312 0,44 8-535 16,-27-8-201-16,1 0-184 16,-4 0-192-16,3 0-56 0,-2 0-72 31,3 0-448-31,-5 0-1169 0,-4 4-3592 15</inkml:trace>
  <inkml:trace contextRef="#ctx0" brushRef="#br0" timeOffset="80478.6031">3559 9357 9658 0,'0'0'4641'15,"0"0"-3217"1,0 0 928-16,0 0-487 0,0 0-921 15,0 0-640-15,0 0-232 16,0-4-72-16,0 12-176 16,0 10 176-16,0 10 24 0,0 6 72 0,0 7-48 31,3 9 8-16,-1 5 56-15,-2 3-64 0,2-2 8 0,-2-6-48 16,0-2 16-16,0-13-24 16,0-7 8-16,2-8-72 15,-2-9 48 1,0-5-160-16,0-6-216 15,0 0-400-15,0-11-320 0,0-7-3313 47,-9-6-5554-47</inkml:trace>
  <inkml:trace contextRef="#ctx0" brushRef="#br0" timeOffset="80872.6256">3579 9176 6857 0,'0'0'5209'0,"0"0"-4273"15,0 0 8-15,0 0 353 0,0 0-665 0,0 0-480 16,81-12 96 0,-57 20-72-1,3 4-32-15,-5 4-8 16,-2 2-64-16,-7 2 24 0,-1 0 64 31,-8 0 128-31,-4 1 32 0,0 1-48 16,0-5 8-16,-2 3-32 0,-16 1-104 15,-2-3-23-15,-7 2-121 16,-2-2-385-16,-17 2-1127 0,12-4-1609 15,3-8-4680-15</inkml:trace>
  <inkml:trace contextRef="#ctx0" brushRef="#br0" timeOffset="82358.7106">4357 8336 1408 0,'0'0'9298'16,"0"0"-6786"-16,0 0-807 15,0 0 335-15,0 0-672 16,0 0-927-16,0 8-345 15,5 8 152 1,10 4 312-16,5 1-40 16,3 4 16-16,-2-4-216 0,2-4-184 0,-1-1-56 31,-4-2 16-31,-2-4-80 15,-3 0 24-15,-4-4-40 16,-4-4-264-16,-1 0-352 0,-4-2-136 16,0 0-104-1,0 0-665-15,0-14-2672 0,0 1-4192 0</inkml:trace>
  <inkml:trace contextRef="#ctx0" brushRef="#br0" timeOffset="82623.7258">4537 8260 10506 0,'0'0'3176'0,"0"0"-1615"15,0 0-121-15,0 0-808 16,0 0-344-16,0 0 64 0,-62 96 168 15,49-66-175 1,2-2 79-16,1-4-144 0,-1-2-56 0,1-4-104 16,-2-2-120-16,1-2 8 15,-3-2-8 1,-1-1-952-16,-1-4-1489 15,5-7-5049-15</inkml:trace>
  <inkml:trace contextRef="#ctx0" brushRef="#br0" timeOffset="85199.8732">4540 8340 8281 0,'0'0'4113'0,"0"0"-3313"15,0 0 849-15,0 0-81 0,0 0-912 32,0 0-488-32,0 0-64 15,0-8-104-15,-7 10-8 16,0 6 8-16,1-4 0 0,1-1 8 15,3-3 40-15,2 0-40 16,0 0-8-16,0 0-96 31,0 0-80-31,0 0 88 0,0 0 24 16,0 0-128-16,5 2 192 15,-1 7-8-15,0 5-128 0,-2 0 136 16,-2-1 0-16,0 2 0 0,0-3 8 16,0-6-8-1,0-3 48 16,0-3-40-31,-2 0-8 0,0-11-168 0,2-9-192 0,0-2 176 16,0 0 112-16,0 2 72 0,0 8 8 16,6 6-8-16,1 6-88 0,0 0 0 31,-2 12 80-31,-3 8 16 15,-2 4 24 1,0 0 48-16,0-2-64 16,-9-4 40-16,-3-6 8 15,0-6 0-15,-2-4 56 0,3-2 32 16,0 0 24-16,-1-13-40 15,6-1-88-15,4-5-48 0,2 2-8 16,0 6-40-16,0 3 40 16,2 6-88-16,9 2-56 0,0 0 8 15,0 2-192-15,-2 13-400 16,-2-5-1209-16,-7 1-4464 0</inkml:trace>
  <inkml:trace contextRef="#ctx0" brushRef="#br0" timeOffset="85684.9009">4482 8437 6329 0,'0'0'4249'16,"0"0"-3681"-16,0 0 1072 0,0 0 377 15,0 0-713-15,100-5-400 31,-58 1-328-31,10 0-232 16,6 0-8-16,0-2-8 0,0-2-175 16,-6 1-33-16,-2-4-48 15,-8 1 40-15,-7 0-104 0,-8-1 80 16,-6 5-88-16,-11 1 48 31,-2 1-48-31,-6 0-264 16,-2 2-425-16,0-4-1255 0,0 2-3033 15,0-2-3369-15</inkml:trace>
  <inkml:trace contextRef="#ctx0" brushRef="#br0" timeOffset="85977.9177">4907 8193 9273 0,'0'0'4225'16,"0"0"-3897"-16,0 0-7 0,0 0 791 31,0 0-256-31,0 0-376 16,151 45-144-1,-110-32 80-15,-1-1-216 0,-5 3-120 0,-8-5 72 16,-4 2-16-16,-8-5-24 0,-9 4-24 16,-6-1 40-16,0 2 96 31,-8 5 161-31,-19 4-105 31,-6 0-280-31,-7-6-641 16,6-7-2431-16,12-8-8651 0</inkml:trace>
  <inkml:trace contextRef="#ctx0" brushRef="#br0" timeOffset="87358.9966">5301 7684 9690 0,'0'0'3224'0,"0"0"-1671"16,0 0 311-16,-60-41-272 15,54 20-719-15,6-1-377 16,0-2-400-16,20-2-32 0,16 2 8 15,6-2-24-15,9 4-88 16,5 4 120 0,0 5-80-16,1 8 8 0,-4 5-8 0,-3 0-48 15,-4 12 0-15,-5 12-8 16,-7 8 56-16,-5 4-8 0,-10 4-64 15,-5 6 56-15,-8 2-136 32,-6 4 112-32,0 2 40 31,-4 1 0-31,-16-2 40 15,-5-2-40-15,-2-5 0 0,-4-6 24 0,0-8-24 0,0-6 56 0,-3-6 8 0,3-5 32 16,0-6-64 0,0-4-32-1,-1-5 0-15,3 0 168 0,0-9-168 31,0-13 88-31,1-9-8 16,4-9 64-16,-1-5-144 0,5-8 8 0,1-3-8 0,8 3 0 16,7 1-216-1,4 3 56-15,0 5 0 16,9 7 48-16,11 1 104 0,5 7-48 15,2 4 40 17,0 8-56-32,0 3 64 0,1 5 8 0,-2 9-8 15,-1 0 0-15,0 0-64 16,-5 13 24-16,-3 6 40 0,-8-1 0 15,-4 5 8-15,-5-2 0 16,0 4 48-16,-11 0 104 31,-11 0-48-31,-3-5 32 16,1-6-136-16,3-2 48 0,8-6 80 15,7-3-120-15,4-3-8 0,2 0-208 16,0 2-152-16,0-1-233 16,15 5 369-16,4 0 176 15,2 2 48 1,-1 0-8-16,-4 2 0 0,-3 1-40 15,-9 0 0-15,-4 3-104 16,0 6 152-16,-10 3 88 0,-11 1 8 16,-4-2-96-16,2-4-280 15,2-7-1648-15,10-9-3953 16</inkml:trace>
  <inkml:trace contextRef="#ctx0" brushRef="#br0" timeOffset="87965.0313">5945 7694 7721 0,'0'0'3025'0,"0"0"-1809"16,0 0 440-16,0 0-367 15,0 0-649 1,0 0-488-16,0 0-136 31,0 0 184-15,0 0-24-16,90-38 80 0,-39 31 400 0,9-2-64 15,7 1-40-15,4-2-112 16,0-1-151-16,-1 0-105 0,-6 1-48 15,-8 0-24-15,-9 2-104 16,-10-1-8-16,-8 3 0 16,-6 5-192-16,-7-2-617 31,-5 3-1207-31,-9-3-3329 0</inkml:trace>
  <inkml:trace contextRef="#ctx0" brushRef="#br0" timeOffset="88275.049">6614 7403 8873 0,'0'0'3961'16,"0"0"-3553"-1,0 0-408-15,0 0 841 16,0 0-49-16,0 0-360 0,0 0 216 15,0 0-112 17,116 69-248-32,-96-55-136 15,-4-4 8-15,-6 1 16 0,-3 1-8 16,-7 2 72-16,0 3 88 15,0 5 64-15,-17 6-15 16,-10 4-177-16,-4 2-200 0,-11 8-321 16,7-9-1367-1,7-11-3217-15</inkml:trace>
  <inkml:trace contextRef="#ctx0" brushRef="#br0" timeOffset="89267.1058">7030 7064 9962 0,'0'0'3032'0,"0"0"-1935"0,0 0 807 15,0 0-488-15,101-90-824 0,-60 72-328 16,12 6 72-16,1 2-119 15,7 8-73-15,-1 2-40 0,-4 0-32 16,-7 10 0-16,-13 9-48 0,-7 6 24 31,-9 6 48-31,-7 1 24 0,-6 4-64 16,-7 4 160-16,0 2-72 15,0 4-40-15,-5 0-64 16,-10 2-32-16,-5 2 64 0,-4 3-24 16,-2 0-40-16,-4 0 0 15,0-3 48 16,-5-6-56-31,1-1 8 0,-1-10-8 0,2-5 48 16,1-6-48-16,1-8-120 16,2-4 112-16,-2-7-88 0,2-3 88 15,-2 0-152-15,0-10 160 16,-1-15-120-16,6 0 72 15,3-8 48 17,6-1 0-32,3 1 72 0,7-4 200 0,4 1-80 15,3 0 88-15,0-1-112 0,6 2-8 0,10 2-56 16,3 1-104-16,1 6-432 15,12 2-744-15,-6 3-1353 16,-5 10-6153 15</inkml:trace>
  <inkml:trace contextRef="#ctx0" brushRef="#br0" timeOffset="89677.1292">7285 7215 8329 0,'0'0'4217'16,"0"0"-3209"-16,0 0 601 15,0 0-321-15,0 0-464 0,0 0-192 16,0 0 8-16,-41 120-135 16,41-89-289-16,0-4 24 15,0-1-136 1,0-3-32-1,4-4-64-15,6-5 40 0,-1-3-8 0,1-3 40 16,0-2-8-16,-1-2-64 16,-1-2 64-16,2-1-64 15,-1-1 40-15,-1 0-40 0,1 0 48 31,0 0-56-31,-2 0 0 16,-1 3 0 0,-1-3-16-16,-3 1-40 0,0-1 8 0,-2 0 48 15,0 2 80-15,0-2 48 0,0 0 304 16,-14 0 56-16,-5 0-408 15,-7 3-80 1,-9 0-8-16,0 0-88 31,-3 1-408-31,1-4-472 0,-8 0-713 0,9-4-3240 16,7-11-5985-1</inkml:trace>
  <inkml:trace contextRef="#ctx0" brushRef="#br0" timeOffset="89865.14">7256 7233 9618 0,'0'0'2712'0,"0"0"-1392"15,0 0 513-15,0 0-921 0,0 0-504 16,0 0-256-16,138-22-152 31,-103 22-264-31,-6 0-1792 0,-9 0-5562 0</inkml:trace>
  <inkml:trace contextRef="#ctx0" brushRef="#br0" timeOffset="97869.5978">6436 8035 2576 0,'0'0'1976'16,"0"0"-1159"-16,0 0 567 15,0 0 1152-15,0 0-391 16,0 0-281-16,0 0-215 16,0-3-225-1,0 3-352-15,0 0-304 16,0 0-247-16,0 0-129 0,0 0-72 0,0 0-80 15,0 0-184 1,0 0-56-16,0 0-48 0,0 0 40 16,0 4-128-1,2 7 136-15,2 3 0 16,4 0 0-1,-2 4-72-15,0 5 72 0,1 3 0 0,-1 1 0 16,0 4 8-16,-3 1-8 16,2-1 8-16,0 2-8 0,-3-1 8 31,4-3-8-31,1 4 0 15,0-1 0 17,0 2 16-32,-1 4 32 0,-2 3 16 0,-2 2-48 0,-2 1-8 0,0 1 104 15,0-1-112-15,0-4 8 16,0-2 0-1,3-6 8-15,2-4 16 16,-1-3-32-16,1-4 0 16,1 0 56-1,-3-4-56-15,3 0 0 16,-4-5 16-16,1-2-16 0,-1-4 8 0,0-2-8 0,-2-4 0 15,3 1 16 1,-3-1 40-16,0 0 40 16,0 0 24-16,2 0-120 15,-2-20-16 1,0-1-2081-16,0 0-8225 0</inkml:trace>
  <inkml:trace contextRef="#ctx0" brushRef="#br0" timeOffset="98527.6355">6391 8912 5401 0,'0'0'2624'15,"0"0"-367"-15,0 0 31 16,0 0-431-16,0 0-329 0,0 0-344 16,-13-19-344-16,13 19-408 15,0 0-368-15,0 0-64 16,2 10 0-1,9 5 128 1,5 2 1-16,2 4 135 16,-1 1-40-16,3-3 0 15,1 2-104-15,-4-1-24 0,1-4-48 16,-1 0-48-16,-2-4 88 15,-4-2-80 1,0-3 8-16,-2-5-8 0,-5 1 8 0,-2-3-16 16,-2 0 8-16,2 0 48 0,-2 0-8 15,0 0 24-15,0 0-16 16,0 0-8-16,0 0-40 0,0 0 88 31,0 0-96-15,5 0 0-16,1-5 0 0,6-12 16 15,1-5 112-15,3-8-120 0,1-3-8 16,4-1-32-16,-3 0-480 15,-5 6-689-15,-5 10-1743 0,-8 9-8843 0</inkml:trace>
  <inkml:trace contextRef="#ctx0" brushRef="#br0" timeOffset="101099.7826">5627 9583 6329 0,'0'0'6929'0,"0"0"-4800"0,0 0-33 16,0 0-71-16,0 0-329 15,0 0-808-15,0 0-640 16,-22-18-248-16,22 40-16 0,0 10 16 31,0 6 96-15,-3 5-8-16,1-3-80 0,-2-4 64 0,2-5-72 15,2-8 0-15,0-9-160 16,0-7-136-16,0-4-112 0,0-3 104 16,0 0 40-16,0-16-104 15,11-10 272-15,5-10 32 16,3-3-144-1,4 2 16-15,-3 2 48 0,-1 9 48 0,-3 8 96 32,-5 9-8-32,-4 9-104 0,-4 0 56 0,3 0-112 15,-4 13 168-15,3 5 192 16,-5 4-48-16,0 0-144 15,0-2 80-15,0-5-32 0,0-5-40 16,0-6 0 0,0-3-8-1,2-1-48-15,2 0-112 0,7-13-184 16,3-11 272-16,3-8-24 0,4-5-152 15,-1 3 88-15,-3 5 112 16,-3 8 40-16,-5 9-32 0,-5 9 40 31,0 3 0-31,-1 9 0 16,-3 18 80-16,0 4 16 0,0 5-96 15,0 3-256-15,5-1-1105 16,-1-8-3528-16,1-12-4305 0</inkml:trace>
  <inkml:trace contextRef="#ctx0" brushRef="#br0" timeOffset="101482.8045">5997 9618 10594 0,'0'0'2824'0,"0"0"-2151"32,0 0 159-32,0 0-56 0,0 0-472 0,0 0-224 0,4 65 152 15,3-51-56-15,-1-4-88 0,-1-4-88 0,2-4 0 16,-3-2 0-1,3 0 0 1,1 0 0-16,4-14 96 16,1-8-88-1,-1 0 104-15,1-2-112 16,-5 4-16-16,-1 6-48 0,-2 6 128 15,-5 6 48-15,2 2-16 0,0 0-96 16,3 8 0-16,-1 8 104 16,0 4 72-16,3 0-64 0,0 1-80 15,2-6-32 1,-3-1-296-16,3-5-584 0,3-8-1048 15,-4-1-2249 1,1 0-1961-16</inkml:trace>
  <inkml:trace contextRef="#ctx0" brushRef="#br0" timeOffset="101658.8145">6251 9583 7345 0,'0'0'2737'0,"0"0"-1113"31,0 0 344-31,0 0-775 0,0 0-641 16,120-32-264-16,-95 28-288 15,-3-2-32-15,2-3-1080 16,-6 2-1673 0,-9 0-3136-16</inkml:trace>
  <inkml:trace contextRef="#ctx0" brushRef="#br0" timeOffset="101866.8264">6324 9429 5641 0,'0'0'3016'0,"0"0"-1135"31,0 0 23-31,0 0-608 0,0 0-887 15,0 0 23-15,-4 40 552 0,4-14-384 16,0 4-8-16,0 2-128 16,2 0-264-16,3-2-88 15,-1 2-112-15,5 2-256 0,0-7-1648 31,0-7-4081-31</inkml:trace>
  <inkml:trace contextRef="#ctx0" brushRef="#br0" timeOffset="102282.8502">6714 9507 8409 0,'0'0'3153'15,"0"0"-1793"-15,0 0 289 0,0 0-41 16,0 0-792-16,-73-19-520 16,66 22-216-1,-2 15-72-15,0 5-8 16,3 7 8-16,-1-1-8 0,2-1 0 0,5-2 8 0,0-6 40 15,0-3-48-15,0-6 8 0,0-3-8 16,0-6-120 0,10-2-392 15,5 0 56-31,5-18 200 0,-1-7-472 0,2-6-104 0,-5-3 87 15,-3 4 145-15,-5 4 312 16,-2 6 288-16,-4 8 424 0,-2 6 897 0,0 6-153 31,0 0-384-31,0 4-488 16,0 12-288 15,0 8 64-31,0 2-56 0,0 0-16 0,4-2-176 0,5 0-864 0,0-7-1433 16,-2-8-2896-16</inkml:trace>
  <inkml:trace contextRef="#ctx0" brushRef="#br0" timeOffset="102704.8744">6810 9471 1504 0,'0'0'8098'0,"0"0"-6778"0,0 0-656 16,0 0 1080 15,0 0-807-31,0 120-457 0,0-90-248 0,0-4-152 0,0-5 0 0,0-10-64 15,0-3 32 1,0-6-40-16,0-2 112 16,0 0 32-16,0 0 80 0,0-15-232 15,4-8-472-15,8-7-56 31,1-4-465-31,2-2 73 0,1 0 336 0,0 3 304 16,-3 12 240-16,-1 9 40 16,-4 10 112-16,-3 2 176 15,1 2 352-15,-4 16 112 0,3 3-191 16,-3 2-185 15,-2 1-144-31,0-2-104 0,0-3-80 0,0 0 8 16,0-2-56-16,0-4-128 15,0-1-1121-15,0-2-1023 0,0-4-4001 16</inkml:trace>
  <inkml:trace contextRef="#ctx0" brushRef="#br0" timeOffset="102949.8884">6953 9474 8769 0,'0'0'2841'0,"0"0"-2225"16,0 0 664-16,0 0-319 0,116-9-481 15,-79-1-240-15,1-4-240 32,2-1-312-17,-9 6-1689-15,-10 0-3008 31</inkml:trace>
  <inkml:trace contextRef="#ctx0" brushRef="#br0" timeOffset="103269.9067">7115 9268 1584 0,'0'0'9306'15,"0"0"-7458"-15,0 0-992 0,0 0 497 16,0 0-753-16,0 0-440 31,0 0 264-31,0 0 136 16,-4 70-48-1,4-41 16-15,4 3 48 0,-4 0-87 0,2 2-81 16,-2-4-128-16,0-1-112 0,0-8-96 15,2-3-16-15,1-6-40 32,-1-4-16-32,1-4 0 15,1-2-8-15,1-2 0 16,3 0 8-1,6 0-184-15,10-15-408 0,0-6-1697 0,-5 0-8041 0</inkml:trace>
  <inkml:trace contextRef="#ctx0" brushRef="#br0" timeOffset="108846.2256">5729 10269 7033 0,'0'0'2785'0,"0"0"-1249"0,0 0 264 16,0-4-31-16,0 4-761 15,0 0-576-15,0 0-144 0,0 0 24 16,0-2-128-16,0 2 88 16,0-4 120-1,0-2-40-15,0 0-112 16,2-4-16-16,3 2-192 0,-2 0 16 31,5 0-31-31,-1 0-9 16,-1 2-8-16,6 0-65 0,1 1 65 15,2-1-8-15,1 3 8 16,-1-1-48-16,1 0 48 0,-3 0 0 15,0 4 0-15,1-2-8 16,0 2 0-16,-3 0 0 16,1 0 0-1,3 0-8-15,-2 0 8 0,-1 0 0 0,0 2 0 31,2 5-40-31,-3 0 32 0,0 0-32 16,1 2 40-16,-1 1-8 16,-1 2-40-16,0 0 56 15,1 2-8-15,0 0-40 16,-2 1 48-16,0 0 0 0,2 1 0 15,-2 0 0 1,0 0 72-16,-1 0-72 0,2 0 8 16,-3 0-48-16,-1-2 40 15,0 0 0-15,-1 1 8 16,-1 0 40-16,-1-2-32 31,-3 0 104-31,0 0-48 16,0-3-64-16,0-1 64 0,0 3-64 0,0 1 145 0,-3-2-49 15,-6 2-96-15,3-1 120 16,-5 0-56-16,2 0-64 15,-4 1 8-15,-1 0 48 0,-1 1-48 32,-1 0 32-32,-3-3-40 0,2 2 48 15,-2-3-48-15,0-2 40 16,-1 0-48-16,1-4 0 15,-4 1 0-15,0-4 64 0,2-1-56 16,-4 0 0-16,-2 0 40 31,-1 0-40-15,2-7 0-16,0-2 48 0,0-1-56 0,3 0 0 15,1-1 32-15,1 2-32 16,4 1 8-16,1 0-64 0,3 0 40 16,-3-3-40-16,3 2 48 31,-3-3-88-16,3-4 24 1,0-5 32-16,-1 0 32 0,1-2-88 0,4 2 40 0,2-2 56 0,5 3 0 16,2 2 0-16,0 0 0 0,0 3 0 15,9-3 24 1,5-1 48-1,1 1-48 17,3 2-16-32,-1 0-8 0,4 4 0 0,-1 1-248 15,5 3-761-15,-6-1-1975 0,-5 5-6746 0</inkml:trace>
  <inkml:trace contextRef="#ctx0" brushRef="#br0" timeOffset="110268.307">5791 10299 2832 0,'0'0'5873'0,"0"0"-4192"0,0 0 295 16,0 0 201-16,0 0-825 15,0 0-760 1,0 0-344-16,0 0-104 15,12-4 288 1,8 4-24-16,2 4-136 0,1 6-40 0,-2 2-56 16,-2 0 16-16,-4 4-64 0,-3 0 113 15,-6 0-185 1,-2-2 112-1,-4 3 56-15,0-1 48 0,0-1-104 16,-2-1-72-16,-9 1 56 16,0-5-88-16,-4-5-56 0,1 0-8 15,-5-5 112 1,4 0-112-16,0 0 0 15,-1 0-112-15,6-6-88 16,5-1 80-16,3 3-8 0,2 3-120 16,0 1-160-16,6-2 88 15,15 2 199 1,0 0 121-16,4 0-128 0,0 0 128 0,-5 0 40 31,0 2-40-31,-7 3-80 16,-4-1 80-16,-3 0 0 0,-3 1 72 15,-3 3 120-15,0-1 81 16,0 5 151-1,0-1-200-15,-11 1-16 0,2-4-64 0,-2-1 32 32,2-1-176-32,-2-1-176 15,-1-3-840 1,4-2-1137-16,1 0-5713 0</inkml:trace>
  <inkml:trace contextRef="#ctx0" brushRef="#br0" timeOffset="110801.3375">6265 10462 3440 0,'0'0'7474'0,"0"0"-5690"16,0 0-39-16,-4-5 87 15,4 5-1008-15,6-1-576 0,11-2 240 16,8 1 40 0,4-3-143-16,6 1-33 0,1-3-136 0,1 1-64 15,0-2-32-15,-6 2-72 16,-7 0-48-16,-6 3 0 15,-5 3-352-15,-6-3-737 16,-7 3-743-16,0 0-2793 16,0-2-4369 15</inkml:trace>
  <inkml:trace contextRef="#ctx0" brushRef="#br0" timeOffset="111118.3556">6450 10261 5497 0,'0'0'7401'16,"0"0"-6032"-16,0 0-553 0,0 0 616 15,0 0-856-15,0 0-568 16,0 0 0-16,28 20 48 0,1-10 160 15,4 2 208-15,-1-2-56 32,-4 2-144-32,-1-4-104 0,-9 0-40 0,-3 0 0 0,-6-2-72 15,-4-2-8 1,-3-1 49-16,-2-2-33 15,0 5 88-15,0 4 64 0,-8 8 104 16,-13 3-56-16,-3 4-216 31,-1 0-184-31,3-1-713 16,4-4-1231-16,10-10-3241 0</inkml:trace>
  <inkml:trace contextRef="#ctx0" brushRef="#br0" timeOffset="111955.4035">6783 10281 2512 0,'0'0'6866'0,"0"0"-5290"15,0 0 272-15,0 0-47 0,10-119-865 0,11 101-560 16,8 6-176-16,2 5 56 15,6 3-168-15,0 4-80 16,-1 0 0-16,-1 5 80 16,-1 12-8-1,-5 2 48-15,-2 3 48 16,-5 5 16-16,-5-1-40 0,-3 5-104 15,-5 2 56-15,-5 1-56 0,-4 0 32 16,0-2-16-16,-4-1 32 16,-12-6 32-1,-1 0-8 1,-4-6 8-16,-2-2 80 0,2-5 56 15,-6-6-15-15,3-2-57 0,-5-4-88 16,2 0-40-16,0-3-64 16,1-10 24-16,3-8-24 0,3 0-112 31,7-4 16-31,3 1-56 31,8-2-25-31,2 0-159 0,0-4-136 0,12 3-160 0,7-6 64 16,6 5 88-16,-2 0 136 15,-1 6 168-15,-4 4 120 0,-5 5 56 31,-6 6 0-31,-5 3 8 16,-2 4 336 0,0 0 168-16,0 3-152 15,0 11-240 1,-4 11 96-1,-5 5-16-15,-3 1-104 0,4-4-88 16,3-3 64-16,5-4-72 0,0-3 0 16,0-5-8-16,0-5 8 31,0-3 8-31,7-2 112 0,2 0 56 0,2-2-48 0,1 0-8 15,2 0-120-15,0-4-168 0,-1-6-496 16,-2-2-640-16,-2-6-1361 0,-4 4-2784 16,-5 1-768-16</inkml:trace>
  <inkml:trace contextRef="#ctx0" brushRef="#br0" timeOffset="112118.4128">7026 10271 6649 0,'0'0'2424'0,"0"0"-775"16,0 0 439-16,0 0-671 15,0 0-1009-15,0 0-264 16,0 0 672-16,-22 66-224 0,17-34-144 15,1 0-288-15,-1 0-96 32,1 13-64-32,2-11-1168 0,0-9-3385 15</inkml:trace>
  <inkml:trace contextRef="#ctx0" brushRef="#br0" timeOffset="112593.44">7325 10343 5945 0,'0'0'2992'0,"0"0"-887"16,0 0 647 0,-7-6-839-16,7 6-1201 0,0 0-512 0,15 0-128 15,9 0 400-15,8 0-176 16,4 0-24-16,1-2 40 0,0-2-144 15,-6-1-160-15,-2 3 136 16,-5-7-136-16,-6 3-8 0,-3-2-344 16,-3 0-648-16,-8-4-784 15,-4 2-2081 1,0 0-3609-16</inkml:trace>
  <inkml:trace contextRef="#ctx0" brushRef="#br0" timeOffset="112823.4531">7554 10191 5297 0,'0'0'5145'16,"0"0"-4457"15,0 0 984-31,0 0-87 0,0 0-689 0,0 0-336 0,128-3-96 16,-102 10 0-1,-3 1 8-15,1 2 32 0,-9-2-200 0,-5 0 152 16,-4-2-175-16,-6 0 39 15,0 2-56 17,0 4-72-32,-16 3-192 0,-17 16-208 0,-1-3-1657 0,5-4-4360 0</inkml:trace>
  <inkml:trace contextRef="#ctx0" brushRef="#br0" timeOffset="113716.5042">8073 10038 8385 0,'0'0'1505'15,"0"0"-313"1,0 0 296 0,0 0-368-16,143-45-407 0,-105 45-169 0,-1 0-216 0,0 0-72 0,-6 8 96 15,-3 11 40-15,-3 4 24 16,-3 2-40-16,-1 1-120 15,-8 2-88 1,-3 3-64-16,-2-2-32 0,-4 6 40 16,-4-1-104-1,0 2 80-15,-6 2-72 0,-13-1-16 16,-1-4-48-16,-7 0-64 15,-1-8-80-15,-3-3-104 0,-3-5 24 16,-2-8 168-16,-1-4 8 0,1-5 16 31,1 0 64-15,1-14 8-16,3-6-8 0,6-5 16 31,7-1 0-31,5-2 176 0,7-2 48 16,6 0-112-16,0-2 16 15,0 2-120-15,13-3-8 0,7 4 0 16,2 1-200 15,2 2-48-31,-1 5 8 0,-3 5 80 0,-5 6 40 0,-4 6 40 0,-4 3-8 0,-2 1-8 16,-5 0-56-1,0 0 152 1,0 1 48-16,0 12 360 15,0 2-96-15,0 4-112 32,0 1-64-32,0 0-32 0,0 0-96 0,0 0 40 15,0 0-40-15,4-2-8 0,5-2 48 0,-1 0-24 0,4-2-16 31,-3 0 0-31,3-4 40 0,-2-2-40 16,3-2 0-16,-1-2 56 16,-1 2-56-1,-2-4 0-15,-2 1-8 0,-3-2 16 0,1-1-8 31,-5 0 72-31,0 0-8 16,0 0 376-16,0 0 224 16,-3 0 113-16,-15 0-497 0,-1 0-232 15,-10 0-56-15,-6 0-144 31,-17 2-376-31,2 1-985 0,8-3-4312 0</inkml:trace>
  <inkml:trace contextRef="#ctx0" brushRef="#br0" timeOffset="113913.5155">8207 10207 9722 0,'0'0'4064'0,"0"0"-3575"0,0 0 1095 16,0 0-448-16,0 0-768 15,0 0-368-15,138-49-40 0,-118 46-1624 16,-9 3-5362-16</inkml:trace>
  <inkml:trace contextRef="#ctx0" brushRef="#br0" timeOffset="117655.7295">7175 9092 5209 0,'0'0'1648'15,"0"0"-1080"-15,0 0-464 16,0 0-24-16,0 0 1216 16,0 0-31-16,14 0-49 0,-5 7-296 15,-5 0 288-15,3 0-447 0,-1 4 343 31,4 3-504-31,1 4 48 16,-1 4 40-16,6 4-64 16,-3 2-360-16,3 3-152 0,-3-6-24 15,1 1-32-15,-5-2 8 16,-3 1-56-16,-1-1 72 0,-5 2 33 15,0-1 71 1,0 4 24 0,0-3-104-16,-7 2-104 31,-15 2-120-31,2-6-1913 0,-2-8-9769 0</inkml:trace>
  <inkml:trace contextRef="#ctx0" brushRef="#br0" timeOffset="118527.7794">5440 9518 2864 0,'0'0'6850'31,"0"0"-5074"-31,0 0-360 16,0 0 489-16,0 0-529 0,0 0-544 15,0 0-360-15,0 0 24 16,0 0-184-16,-2 0-152 16,2 0-24-16,-2 6-136 0,-4 13-192 31,2 9 192-31,-1 6 0 0,1 3 0 15,0 3 56-15,0 0-56 0,2 1-56 16,0 0 56-16,2-3 0 16,0-2 0-1,0-7 0 1,0-2 0-16,12-5-8 0,5-4 0 15,8-4-528-15,-2-3-992 16,-3-9-3353-16</inkml:trace>
  <inkml:trace contextRef="#ctx0" brushRef="#br0" timeOffset="132754.5931">1782 2546 4584 0,'0'0'2313'0,"0"0"-1145"16,0 0 961 0,0 0 95-16,0-11 9 15,0 11-705-15,0 0-224 0,-1 0-232 31,1 0-255-31,0 0-241 0,0 0-208 0,0 0-368 0,0 19-88 16,0 18 88-16,0 13 0 16,1 8 88-16,5 4 16 0,-2 0-48 31,0-6-40-31,2-3-8 15,-2-9 56 1,2-10-64-16,-1-8-8 0,-1-10 8 0,-2-8 0 16,3-5 0-16,0-3 8 15,1-5 112-15,5-23 72 0,7-14 0 31,2-13-112-31,0-5-32 16,1 4 16-16,-6 6-64 31,-4 12 8-31,-2 14-8 0,-7 10 136 0,-1 12 168 0,3 2-304 16,0 13-104-16,2 24-48 0,2 12 144 15,0 7 0 1,1 2 8-16,3-4 0 16,1-8 0-16,1-8 0 0,-1-9 0 46,-3-12-8-46,4-7-128 0,-1-10 32 0,3 0 48 16,4-16 56-16,0-22 80 0,3-14-16 0,-2-11-64 16,0-8-8-16,-1-3-136 15,-5-1-200-15,-1 7 56 0,-1 10-24 16,-4 8 40 15,-2 10 216-31,0 9 48 16,-5 9 8-16,-2 8 0 0,0 10 112 0,0 4 48 15,2 0-160-15,0 17-248 16,2 16 200-16,1 16 48 0,-3 11 120 15,-2 7-24 17,0 4 24-32,0-3-24 0,-9-5-48 0,3-8-40 15,-1-10 8-15,5-11-8 16,0-10-8-16,2-10-88 0,0-13-128 15,0-1 56-15,2-13-8 16,18-22 120-16,3-9-80 31,7-6-128-31,-1 4-24 0,-2 8 80 16,-7 16 103-16,-4 14 89 15,-6 8-96-15,-2 2 104 0,-2 19 273 0,-3 3 87 16,-1 2-128-16,-2-1 152 16,0-3-216-16,0-4-56 15,0-2-96-15,0-9-16 16,0-4-88-1,0 0-392-15,6-2-144 16,1 2 79-16,2-1 17 0,-2-1 64 16,1 2 80-16,-1-1-104 15,0-2 208-15,-2 0 120 0,1 0 144 16,0-8 8-1,1-5 8 1,-3 6 48-16,-1 1 208 0,-3 2 296 16,0 4 176-16,0 0-264 0,0 1-264 15,0 13-120-15,0 7 88 16,-5-1-40-16,-1 0-128 0,1-2-8 31,3-4-600-15,0-1-920-1,2-2-1609-15,0-7-4760 0</inkml:trace>
  <inkml:trace contextRef="#ctx0" brushRef="#br0" timeOffset="133057.6105">2717 2765 10386 0,'0'0'2872'0,"0"0"-895"0,0 0 23 0,0 0-904 16,0 0-816-16,0 0-216 16,0 0 209-16,-13 80-49 15,8-49-104-15,3-4-112 16,0-1-8-16,2-5-200 15,0-5-1089 17,0-6-3048-32,0-9-6305 0</inkml:trace>
  <inkml:trace contextRef="#ctx0" brushRef="#br0" timeOffset="133501.6359">2697 2602 9858 0,'0'0'4008'16,"0"0"-3263"0,0 0 535-16,0 0-136 15,0 0-800-15,0 0-152 16,0 0-192-16,51 31-1040 0,-37-20-3865 15</inkml:trace>
  <inkml:trace contextRef="#ctx0" brushRef="#br0" timeOffset="133748.65">2697 2602 9706 0,'156'111'4833'0,"-156"-111"-4273"16,17 2 136-16,8 0 264 0,6 0-488 0,3 0-264 16,1 0-128-16,-1-2-80 15,4 0-832-15,-11 0-1184 16,-5-4-3289 15</inkml:trace>
  <inkml:trace contextRef="#ctx0" brushRef="#br0" timeOffset="133960.6621">2995 2583 9353 0,'0'0'2809'0,"0"0"-1793"16,0 0 409 15,0 0 279-31,-37 124-464 0,27-76-552 0,2 2-191 0,3-2-297 0,1-3-192 16,4-7-8-16,0-5-1049 15,7-10-1447 17,6-13-3730-32</inkml:trace>
  <inkml:trace contextRef="#ctx0" brushRef="#br0" timeOffset="134237.678">3169 2866 9434 0,'0'0'2280'0,"0"0"313"0,0 0-417 0,0 0-856 15,0 0-720-15,0 0-263 16,134-84-233-16,-112 63-48 31,-4 1-56-31,-9-2-48 0,-7 2-8 0,-2 0-129 0,0 0-191 0,-15 6-48 16,-7 4 48-1,-5 8 256-15,-2 2 112 16,2 6 8-16,0 18 80 15,8 4 224 17,2 6 112-32,9 2-40 0,4 1-79 0,4-2 47 0,0-1-72 0,0-3-24 15,8-8-80-15,7-2-48 16,8-9-120-16,6-8-128 15,27-4-584 1,-5-10-1385-16,0-9-5048 0</inkml:trace>
  <inkml:trace contextRef="#ctx0" brushRef="#br0" timeOffset="134440.6896">3555 2794 2696 0,'0'0'12043'0,"0"0"-9683"16,0 0-1568-16,0 0 32 16,0 0-415-16,0 0-249 0,120-25-160 15,-58 11-488-15,-8 0-1489 16,-11 5-4800-16</inkml:trace>
  <inkml:trace contextRef="#ctx0" brushRef="#br0" timeOffset="134900.7159">3905 2369 13434 0,'0'0'3153'15,"0"0"-2097"-15,0 0-616 0,0 0-320 32,0 0 553-32,0 133-329 0,0-81 0 31,-2 1 0-31,-5-9-168 15,0-7-128-15,2-12-32 0,1-6 40 16,4-10-56-16,0-5-32 0,0-4-64 0,0 0 96 31,0 0 8-31,0-7-8 0,6-8-88 31,11 1-32-31,2 0 32 0,4 2-64 0,-1 4 8 0,1 6 0 16,-4 2 8-16,-1 0 24 16,-5 12 16-16,-8 8 0 31,-5 8 96-31,0 2 8 0,-18 5 112 15,-9-1 0 17,-4 0 8-32,-2-4-56 0,-3-6 24 0,7-8-96 0,2-8-168 15,11-8-368-15,10-5-1001 16,6-45-1367-16,14 0-2810 15,5-4-1895-15</inkml:trace>
  <inkml:trace contextRef="#ctx0" brushRef="#br0" timeOffset="135137.7294">4058 2645 1480 0,'0'0'3977'0,"0"0"-1849"0,0 0 305 15,0 101-313-15,0-70-504 16,-2-7-655-16,2-8-513 0,0-6-192 16,0-8-24-16,13-2-32 31,5 0 48-31,2-13 104 0,0-9 32 0,-1-5-88 0,-7-1-8 31,-5-4-56-31,-7 0-232 0,0-2-432 16,0-5-1624-16,-9 12-3802 15,1 4-3247-15</inkml:trace>
  <inkml:trace contextRef="#ctx0" brushRef="#br0" timeOffset="135288.7381">4058 2645 3712 0,'146'-84'2753'15,"-133"94"-257"-15,5 4-503 16,1 3-49-16,4 2-519 0,1 4-337 15,3 2-272 17,2 2 16-32,5 6 80 0,-1 1-472 0,5 1-296 15,-1-1-80-15,-1-4-48 0,-3-3-16 16,-2-2-712-16,4-12-800 15,-14-4-1465-15,-3-7-3360 0</inkml:trace>
  <inkml:trace contextRef="#ctx0" brushRef="#br0" timeOffset="135628.7575">4680 2488 8785 0,'0'0'3849'0,"0"0"-2945"0,0 0 313 0,0 0 343 16,-111 108-416-16,72-53-200 15,0-1-183-15,-1-2-217 0,1-4-320 16,4-4-224-16,-23 13-496 0,7-11-2177 15,2-6-9001-15</inkml:trace>
  <inkml:trace contextRef="#ctx0" brushRef="#br0" timeOffset="137326.8546">2623 3264 8673 0,'0'0'2577'0,"0"0"-729"31,0 0 209-15,0 0-321-16,0 0-688 0,0 0-432 0,0 0-215 15,0 0 15-15,0 0-168 16,0 0-184-16,0 0-64 16,-131-1 0-16,102 33-16 0,-2 4 16 31,4 2 0-31,0 2-8 31,5 0 8-31,0 0 0 0,2 3 0 0,0 1 0 0,4 0 0 16,1 2 0-16,1 2-64 0,-1 5 128 31,-3 8-64-31,-3 7 0 15,0 2 88-15,-2 1-32 0,1-1-56 47,2-6-48-47,2 0 48 0,0-4 48 0,3-3-40 0,4-2 32 16,1-1-40-16,4-1 0 0,1-3 0 0,1-3 0 15,0 2 0 1,2-2 0-16,-2-3 0 0,4-3 8 16,0-2-8 15,0-3 0-31,0-2 0 0,0 0-8 0,0 0 8 0,0-2-8 0,0 2 8 15,0 0 0 1,0 3 8 0,0-4-8-16,0 0-16 0,0-1 16 15,0 0-16-15,6-2 8 31,-2-2 8-31,0 4 0 0,-1 2 0 0,-3 3-8 0,0 2 8 0,0 6-8 32,0-2 8-32,0 1 8 15,-3-3 0 1,1-3-8-16,2-4 0 15,-2-4 0 17,2 0 0-32,0 1 0 0,0 0 0 0,0 2 0 0,0 6 0 0,0 2 0 15,0 0 0-15,0-1 0 0,0 1 0 16,0-3 8-16,0-5-8 15,0-6 0-15,0-3 0 16,0-2 0-16,0-6 0 31,0 0 0-31,0-3 0 0,0-6-8 16,0 1 16-16,0 0-16 0,0 2-48 15,0 2 48-15,0 5 0 0,0 3 0 16,0 0 0-16,0 1 0 16,0-2-8-16,0-3 8 0,0-4 8 46,0-4 8-46,0-6 56 0,0 0-64 0,0-2 16 16,0 0-16-16,0 0-64 0,-6 0-680 0,-8 0-2225 31,-1-6-4689-31</inkml:trace>
  <inkml:trace contextRef="#ctx0" brushRef="#br0" timeOffset="137834.8837">1802 6096 4280 0,'0'0'5986'15,"0"0"-4186"-15,0 0-168 32,0 0 321-17,0 0-377-15,0 0-752 0,0-6-440 0,0 6-256 16,4 0-8-16,2 0-15 0,5 10 215 15,5 1 48-15,-1 4-80 16,2 3 32 0,0 2-152-1,-1 2-88 1,-3 1-8-16,-1 0 0 15,-4-1 0-15,-1-2-64 0,-3-3 80 16,1-5-32-16,0-2 56 16,-3-5-32-16,0 2-72 0,2-3 0 0,-3-1 8 15,3 0-8-15,-2 1 8 16,0-4 0 15,-2 2-8-31,2-2 72 0,-2 0-16 0,0 0 64 0,2 0 32 0,6 0 48 16,5-10-48-16,11-11-56 0,10-11-24 31,10-8-80-31,23-37-824 15,-10 12-1360-15,-11 3-9131 16</inkml:trace>
  <inkml:trace contextRef="#ctx0" brushRef="#br0" timeOffset="152075.6982">6049 10912 1216 0,'-8'3'2800'16,"2"1"-1783"-16,-1-2-505 16,5 1 480-16,0-2 416 0,2-1-264 15,-2 0-39 1,2 0 159-16,0 0 608 0,-3 0-63 0,0 0-361 15,1 0-320-15,2 0-440 32,-2 0-287-32,2 0-201 15,0 0-136-15,0 1-64 0,0 1-16 16,14-2 16-16,15 0 200 15,13 0 136-15,14-3 8 16,15-14-32-16,9-2-136 0,10-2-64 16,-3 3-104-1,-3 5 176-15,-10 1-104 16,-12 1-32-16,-13 5-32 0,-16 1-16 15,-11 2-24-15,-11 3-328 16,-11 0-384 15,-8 0-497-31,-19 4-1135 0,-8 2-9115 0</inkml:trace>
  <inkml:trace contextRef="#ctx0" brushRef="#br0" timeOffset="152865.7434">7572 10881 6177 0,'0'0'4377'0,"0"0"-3401"0,0 0 416 16,0 0 441-16,0 0-481 31,0 0-344-31,114-38-216 15,-66 23 81-15,10-3-113 0,9-3-144 16,7 2-176 0,-1 3-272-16,2 5-8 0,-4 5 0 15,-7 3-40-15,-6 3-112 0,-9 0 0 16,-13 0 0-1,-10 3-8-15,-10 3-40 16,-7-5-288-16,-9-1-616 0,-3 0-1009 16,-17 0-5560-1</inkml:trace>
  <inkml:trace contextRef="#ctx0" brushRef="#br0" timeOffset="176840.1147">13865 11903 4761 0,'0'0'4520'0,"0"0"-3215"16,0 3-761 15,0-3 1000-31,-1 2-7 0,1-2-609 15,-2 1-424-15,2 2-224 16,-3-1-112 0,1-1-88-16,-2 5-72 0,0 1 56 0,-3-2 56 0,-2 3 0 15,2-3 16-15,-1-1-24 16,1-1 24-16,-3 0 64 0,2-1 24 15,-3-1-80-15,-1 2 0 16,-1 0-72 0,2 0-64-1,-3-2 56-15,2 1-8 0,0-2-56 16,3 0 56-16,1 0-40 0,0 0 104 15,0 0-32-15,1 0 24 0,3 0 16 16,-3 0 16-16,0-3-24 31,0-1 32-15,3-2 25-16,0 1 71 0,-2-1 24 0,5 0-72 15,-1 2 112-15,-1-2-192 16,1 3-72-16,0-2-40 0,0-2 8 16,-3 0 40-16,1 1-40 46,0-4-8-30,-3 2 0-16,0-2 0 0,0 1 48 0,3 2-48 16,-3 1 0-16,3 0 0 15,0-2 0-15,-4 2 40 0,4-5-48 0,-1 4-8 16,4-3-72-16,-4 0 8 15,3-2 8-15,0-2 64 16,0 0-8-16,0-2 0 16,2-1 0-1,0 4 8-15,0 1 0 0,0-1-8 0,0 4 0 0,0-1 0 16,0 0-40 15,4-1-32-15,6 4 72-16,4-4-40 0,0 6-48 31,1-4 0-31,1 5-16 0,-1 0-16 0,3 3 72 0,0-2 48 15,0 1 0-15,0 2-8 0,-3-2 16 16,-3 0 8-16,-2 1-8 16,1 1-8-16,-3 0 0 0,0 0 8 15,-1 0-56-15,-1 0 8 16,4 0-48 15,-2 0 88-31,1 1 0 0,0 3 8 0,-2 1 0 16,2-1 0-16,-1 0 8 0,-1 0 0 15,0-1-8-15,-2 4-16 16,-1 1-40-16,-2-1-16 15,0 4 24 17,0-1 40-32,-2 4 8 0,3 2 8 0,-3 0-8 15,0 2 0-15,0 0 0 0,0-2 0 0,0 0 0 16,0-4-16-1,0 0-72-15,0 1 16 16,0-4 0 15,-7 3 7-31,1 0 65 0,-4 2-8 0,1 2-40 0,-1 2-16 0,-2-2 48 16,1 0-64-16,5-2-32 15,1-6 8-15,1-2 96 16,4-1-40-16,0-4 40 0,0-1-8 16,0 0-56-16,0 0 72 0,0 0 8 31,0 0-8-16,0 0 8-15,0 0-8 0,0 0 8 0,0 0 0 16,0 0 56-16,0 0 16 16,0 0 64-16,0 0-88 15,0 0-8-15,0 0-32 0,0 0-16 31,-2 0-136-15,2 0-1144-16,-3 0-3585 0</inkml:trace>
  <inkml:trace contextRef="#ctx0" brushRef="#br0" timeOffset="179631.2743">12149 11897 1096 0,'0'0'1568'0,"0"0"-864"0,0 0-168 0,0 0 401 15,0 0 135-15,0 0-520 0,13 6-40 16,-11-3 192-16,2-3 640 31,1 2-295-31,-3-1-129 0,3 2-168 16,-3-1 40-16,0-2-384 15,3 1-248-15,-2 0-56 0,2-1 24 16,4 3 112-16,1-1 24 0,0 0-88 15,1 0 57 1,-1 1-113 0,-2 0-16-16,-1-1 16 15,-3 2 8-15,4-2-72 0,-4 0 72 31,0 0 48-31,1-2-32 0,1 3 112 0,0-3-80 0,4 1-24 0,-1 3-32 32,-2-2-72-32,4 3-40 15,-2-4 96-15,-3 2-96 16,-2-1 8-16,1-2 104 0,-5 1-72 15,3-1 0 1,-3 0 120-16,0 0 112 0,0 0-56 0,2 0-56 31,2 0-80-31,1 0-72 16,1 0 88-16,5 0-88 0,1 0 56 15,1 3-72-15,1 0 8 16,-2 1 0-16,2-1 16 16,-3 1-16-1,0-3 8-15,-1-1-8 16,-2 0-8-16,1 0 0 15,-1 0 56-15,2 0 0 0,-1 0 16 16,-1 0 56-16,2 0-80 0,-4 0-48 16,1 0 16-16,1 0-16 31,0 0 48-31,1 0-48 0,-1 0 8 15,1 0 0 1,3 0-8-16,-2 0 0 0,2 3 8 0,1-3-8 16,0 0 16-16,1 1-8 15,-3-1-8-15,1 3 48 16,-2-2-48-16,-1-1 0 15,0 2 8 1,0-2-8-16,0 3 8 0,-1-3-8 16,2 1 16-16,-1-1-16 0,-1 3 0 15,2-2 8-15,-1 1-8 16,1 1 0-16,-1-1-8 15,3-1 8 1,-4 4-8 0,3-4 0-16,1 2 8 0,-4-2 0 15,1 2 8-15,3-2-8 0,-3-1 8 16,-1 0 0-16,2 0 0 15,-4 0-8-15,1 0 16 0,-1 0-8 32,-2 0 0-17,2 0-8-15,-2 0 8 0,0 0-8 0,3 0 0 16,-1 0 0-16,4 0 8 31,1 0 0-31,2 0 0 16,-2 0 0-16,0 0-8 0,0 0 0 15,-1 0 0-15,-2 0 0 32,1 0 0-32,1 0 0 0,-4 0-8 0,-2 0 8 0,1 0 0 15,-3 0 0-15,0 0 0 0,-2 0 0 16,2 0-8-16,-2 0 8 15,0 0 0 1,0 0 0-16,2 0 0 0,0 0 0 31,4 0 0-31,0 0 0 0,1 0 0 0,1 0 8 0,2 0-8 31,-2 0 8-31,-1 0-8 16,-3 0 40-16,-2 0-40 0,1-1 0 16,0 1 16-16,-1 0-8 0,2-3 0 15,3 2-8 16,-1 1 8-31,3 0-8 0,0 0 0 0,2 0 8 16,3 0-8-16,-1 0 0 16,-2 0 8-16,3 0 8 15,-3 0-16-15,-1-3 0 0,2 2 0 16,-1 1-16-16,-5-2 16 47,2 2 0-47,-4 0 0 0,0 0-8 0,-1 0 0 0,1 0 0 15,-2 0-40-15,0 0 48 16,0 0 0-16,-2 0 0 0,3 0-8 15,0 0 8-15,-3 0 0 16,2 0 0-16,-2 0 0 31,0 0 0-31,2 0-8 0,0-3 8 0,5 3-8 16,-1-1 0-1,6-1 8 1,-1-1 0-16,-1 1 0 0,2 1 0 0,-1-2-8 16,-5 2 0 15,-3 1-72-31,-1-3 72 0,0 3-40 0,-2 0 32 0,0 0 16 15,2-2 0-15,-2 2 0 0,0-1-16 16,3 1 8-16,-1 0 8 0,-2-3 0 16,3 3-8-16,-3 0 8 31,0 0 0-31,0 0 8 0,0 0-8 15,0 0 0-15,0 0 56 16,0 0-56-16,0 0 0 0,0 0 8 16,0 0 40-16,0 0-48 15,0 0-8-15,0 0-56 16,0 0-48-16,0 0-896 0,-5 0-1848 31,-2 0-6731-15</inkml:trace>
  <inkml:trace contextRef="#ctx0" brushRef="#br0" timeOffset="180866.345">14113 12000 656 0,'0'0'856'0,"0"0"-856"0,0 0-168 0,0 0 104 0,0 0 64 15,-37-13-16-15,30 13 16 0,5 0 200 16,-2-1 656-16,1 1-80 0,3-3 616 16,-2 3 65-16,2-1-265 15,0-2 56 1,0 3-320-1,0-1-271-15,0 1 31 0,0 0-344 16,0 0-112-16,0 0 40 16,0 0-16-16,0 0-16 0,0 0 304 15,7 0 272-15,6 0-296 0,5 0-7 31,-1 0-25-31,6 0 8 16,4 0-160 0,2 0-64-16,4 0-16 0,0 0-8 0,3 0-96 15,-3 0-56-15,1 1 32 16,0 6-8-16,-6-2-120 0,-1 4 0 31,-3 0 0-31,1 1 8 16,-2 0 48 15,-2-2-56-31,0 1 16 0,-5-5 32 0,-3-2 24 15,-3-2-72-15,-5 0-296 0,-5-2-1808 0,0-11-9923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3:44:01.1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8592 8707 4184 0,'0'0'1769'0,"0"0"-1297"15,0 0-472-15,0 0 8 0,0 0-8 16,0 0 56-16,0 0-48 15,0 0 288-15,0 0 536 0,0 0-128 16,0 0-120-16,0 0 17 31,0 0-1-31,0 0 40 16,0 0-128-16,0 0 80 0,0 0 160 0,0 0-96 15,0 0-288-15,0 0-96 16,0 0 17-16,0 0 239 0,7 0-104 16,0 0 0-1,0 0-48 1,1 0-16-16,5 0-56 15,1 0-8-15,3 0-64 0,4 0-40 16,1 2-96-16,1 2-88 0,1 0 120 16,0 0-32-16,1 1-48 0,2 1-40 31,2 3 8-16,2-3 72-15,3 0 24 0,-3 0-56 16,2-2 72-16,-2 1-80 16,0-5 16-16,-2 0-16 0,0 0-48 0,0 0 80 15,-3 0-32-15,0 0-40 31,-4 0 0-31,-2 0 40 32,0 0-32-32,-2 0-16 0,2 0 72 0,3 0 0 15,3 0-72-15,3 0 72 0,2 0-7 0,4 0-57 16,2 0-8-16,0-5 48 31,-1 3-80-31,1-2 80 16,-1 2-40 15,0 0-8-31,-4 2 8 0,-3 0 0 0,-1 0-8 0,-1 0 8 0,-1 0-72 0,6 0 128 0,-1 0-56 15,2 2-8 1,3 0 16 0,4-2-16-1,0 0 0-15,-2 0 0 0,3 0 0 31,-6 0 0-31,-1 0 32 0,-1 0-24 16,-2 0-8-16,-2 0 8 0,0-4-8 0,2 2-24 16,0 0 24-16,3 2 0 15,3 0 0-15,6 0-8 16,1 0-56-16,4 0 64 0,0 2 56 47,2 6-56-47,-2 2 0 0,-3 0 8 0,-1 0-16 0,-1 0 8 15,-1 0-8-15,0-4 8 16,3 0-16-16,-1-2 8 0,4 0 8 15,-2 0 8-15,1 0-8 16,1 0 0 15,-2 0 0-31,-2 2 0 0,-3 2 0 0,-2 1 0 16,-1-3 0-16,0 1-8 15,-3 0-112-15,6-3 120 0,-1-3 96 16,2-1-80-16,7 0 64 16,1 0-80-16,0 0 96 15,0 0-88 1,-4 0-8-16,-3 0 8 15,-5 0 0-15,-3 0 0 0,1 0 32 16,-3 0-32-16,3 2-16 16,4 2 16-16,2-2-16 0,8 0-32 15,-2-2 40-15,6 0 8 16,-3 0 104 15,3 0-104-31,-3 0 72 16,-2 0-80-16,-3 0 16 0,-3 0 64 0,-1 0-80 0,-2 0 48 0,-1 0-40 15,-2 0-8-15,3 0 0 16,0 3 0-16,3-2 48 15,1 4-48 1,1-1 16 0,1-2-16-16,6-1 0 0,0 4 8 0,5-4 0 15,1 3 8-15,2-1 48 16,2-2-8-16,-2-1-48 15,-2 2-8-15,-2-2 0 16,-2 0 64 0,-1 0-64-1,-4 0 8-15,1 0 176 0,-4 0-176 16,2 0 40-16,2 0 8 0,4 0-48 31,1 0 8-31,6 0-8 16,3 0-8-16,3 0 48 0,2 0-40 15,3 0 80-15,1 0-88 31,-4-3 48-31,-3-1-32 0,-6 0 64 0,-1 1-80 0,-6 0 8 16,-1-2-8-16,-4 4 56 16,2-4-48-16,-4 1 48 0,-1 0-56 15,1 0 48 1,-1 1-80-16,2-1 88 31,0 1-24-31,-1-1-24 0,2-2-8 0,-2 2 0 0,3 1 16 16,-3-2-16-16,-3 1 8 15,-1 0 32-15,-4 2-40 16,-1 0 0-16,-5 0 16 15,0 0-32-15,-3 2 32 16,-2 0-24 15,1-2 8-31,1 2-48 0,8 0 48 0,-2-4 8 16,5 2 56-16,0-2-64 0,0-2-24 15,-3 2 24-15,0 0 0 16,-4 1 8-16,0 0 0 0,-3 3-8 16,3-2 0-16,0 1 0 31,2-2 8-31,0 1-8 15,0-2 0-15,-1 2-32 0,-2-2 32 16,2 2 8-16,-3-2 8 16,1 2-16-16,-6 0 0 0,-1 0 0 15,-5 2 0-15,-4-3 8 16,-6 2 0-1,-5 1 0-15,-5 0-8 0,0 0-296 0,-38 0-688 16,-11 0-1841 0,-8 0-9490-16</inkml:trace>
  <inkml:trace contextRef="#ctx0" brushRef="#br0" timeOffset="2388.1366">3678 10022 4945 0,'0'0'1856'15,"0"0"-1184"1,0 0-544-16,0 0 584 0,0 0 425 0,0 0-409 15,0 0-264-15,0 0-128 32,2 2 168-32,7-2 8 0,1 2 472 15,6 3-152-15,2-2-247 16,4 1-121-16,5 2-48 0,6 0 48 15,5-2-88-15,5 0 8 16,6 0 8-16,2-4-88 31,3 0 64-31,3 0-112 0,1 0-56 16,0 0-16-16,4 0-80 0,1 0-24 15,7 0-80-15,1 0 40 0,4 0 40 32,3 0-88-17,0 0 16-15,0 0 32 0,-3 0 0 16,-5 0-24-16,-5 0-16 0,-7 0 48 15,-5 0-48-15,-8-2 40 16,-6 0-32-16,-5 1-8 0,-9 1 0 16,-3 0 0-16,-5 0-8 31,4 0-72-31,-1 0 32 15,6 0 48-15,5 0 16 0,4 0-8 0,-2 0 0 16,-1 0-8-16,3 0 0 16,-2 0 8-16,-4 0-8 0,2 0 0 15,0 0 0-15,-2 0-8 31,2 3 0-31,5-1-64 16,-1-2 72-16,7 0 48 0,4 0-48 16,1 0 0-16,3-4 16 0,4-1-16 15,0-4 0-15,1 5-16 16,3 1 16-16,2 3 0 31,2 0 0-15,-1 0-8-16,-1 0 8 0,0 0 0 0,-4 3 0 15,-2 3 0-15,-4 1-8 0,-3-3 8 16,-6-1 0-16,1 4-64 0,-6-3-40 15,-6 1-24 1,-2 0-56 15,-9-2 80-31,-3 1-16 0,-7 1 64 0,-9 5-632 0,0-1-1184 16,-9 0-2625-16</inkml:trace>
  <inkml:trace contextRef="#ctx0" brushRef="#br0" timeOffset="7746.4431">13458 11356 7537 0,'0'0'2905'0,"0"0"-2289"0,0 0-408 31,0 0 336-31,0 0 400 16,3 0-488-16,-1 0-296 0,-2 0-56 15,2 0 72-15,2 0 40 16,4 0 49-16,-2 0 311 0,3 0-224 16,3 0-120-16,-2 0-8 15,1 0-128 1,3 0 16-16,3 0 16 15,2 0-112-15,5 0 40 0,0 0 48 16,1 1 16-16,2 4-112 16,-3-1 16-16,3 0 40 0,0 0-16 15,0 0-32 1,-1 0-16-1,3 0 16-15,1 0 64 0,4 0 16 16,7-1-48-16,-1 1 16 0,0-2 48 16,3 3-40-16,-4-3 32 15,-1-2-32-15,1 0 8 16,1 0-72-1,-1 0 56-15,-1 0 72 16,3 0-64 0,-4 0-72-16,1 0 96 0,-2 0-32 0,1 2-64 15,2 0 0-15,1 0-8 16,2-2-32-16,1 0 40 15,3 0 112 1,2 0-112-16,0 0 64 16,1 0-56-1,-3-2 112 1,2 0 80-16,-4 0-184 15,3 2 24-15,-5 0-32 0,3 0 0 0,-1 0 72 0,1 0-80 0,0 0 0 32,6 0 0-32,-3 0 8 15,2 0-8-15,1-2 136 0,4-6-8 31,3-2-56-31,0 0-64 0,3 2 64 0,-3 0-72 16,-3 1 0-16,-3 3 0 0,-1 1 0 16,0 0 8-1,-2 2-8-15,3-1 0 0,3 0 16 16,1 0 40-16,4-2 40 0,5 0-39 15,1-2 15 17,1-1 24-32,4 0-88 0,-1 1 40 0,-3 0-48 15,-1 2 0-15,-1 0-8 16,1-1 8-16,-1 4 0 15,-1 1 16-15,-3 0 32 0,-5 0-48 16,-7 0 48-16,-5 0-48 31,1 0 0-31,-5-3-8 0,0 0-64 16,-2-1 72-16,-2-3 120 15,-7 6-112-15,-5 1 0 16,-6 0-8-16,-5 0-40 0,-6 0-184 16,-3 0 176-16,-4 4-121 15,0 7-527 1,-15 0-1656-16,-9-4-4178 0</inkml:trace>
  <inkml:trace contextRef="#ctx0" brushRef="#br0" timeOffset="15354.8783">4250 13884 9498 0,'0'0'2032'16,"0"0"-1288"-16,0 0-744 31,0 0 0-31,0 0 16 16,0 0 824-16,160-7 105 0,-33 2 15 15,38 4-120-15,16 1-160 16,0 0-80-16,-19 0-152 0,-6 6-160 0,2 0-80 16,0-5-112-1,-4-1 56 1,-9 0-144-16,-10 0 48 15,-25 0-56-15,-23 0 0 0,-20 0 56 16,-11 0-40-16,6 0 64 16,3 0-8-16,1 0 25 0,-10 2-25 15,-7 5 56 1,-6-2-48 15,-2-1 0-31,-3 1-72 0,-5-1-8 0,1 0 0 0,-7 0 8 0,-7-1 8 16,-5 2-16-16,-15 1-665 15,0 0-2375-15,0-4-6786 16</inkml:trace>
  <inkml:trace contextRef="#ctx0" brushRef="#br0" timeOffset="16429.9398">12242 13690 5577 0,'0'0'1976'0,"0"0"-472"16,0 0-447-16,0 0-233 0,0 0-176 31,0 0-184-31,0 0 328 16,47 0 80-1,-2 0-183-15,17 0-217 0,34 6 104 0,46 14-8 16,57 5 56-16,28 0-192 0,7-7-120 16,-16-11-104-16,-35-7-96 15,-14 0-8 1,-20 0-80-1,-26 0-24-15,-30 0-8 32,-26 0-8-32,-15 0-64 0,-3 0-392 0,-11 5-728 0,-11-1-2609 0,-21 0-4505 15</inkml:trace>
  <inkml:trace contextRef="#ctx0" brushRef="#br0" timeOffset="26897.5385">3591 15152 3504 0,'0'0'9338'0,"0"0"-7457"0,0 0-1297 16,0 0-368-16,0 0 184 15,0 0 384-15,0 0-8 0,2 0-232 16,7-5-272-16,1-2-8 0,6-1-103 31,-1 2-113-31,6 4 0 16,4 0 0-16,6 2 176 0,9 0-32 15,9 0-48-15,16 0 128 31,10-9 104-31,14 0-48 0,25-9-120 0,21-5-120 0,-10 3-40 32,-13 4-40-32,-15 8 40 15,-18 8-40-15,8 0-8 0,7 0 0 16,-8 3-8-16,-6 7 0 15,-4-2-160 17,-4-1 56-32,-3 0-72 0,-9-6 72 0,-2-1 56 15,-10 0 48-15,-3 0 8 16,-7-1 0-16,-7-7 0 0,-6 2 0 15,-7-2 0-15,-3 2-64 0,-2-1-232 16,-3 1-104 15,-8-2-385-31,0 0-1247 0,-2 0-4657 16</inkml:trace>
  <inkml:trace contextRef="#ctx0" brushRef="#br0" timeOffset="28399.6244">9658 15096 1432 0,'0'0'2552'0,"0"0"-1399"16,0 0-553-16,0 0 200 0,0 0 56 15,0 0 264 1,-50 8 105-1,48-6-217-15,0-2-272 0,2 0-200 16,0 0 144-16,0 2-24 0,4-1-304 16,21 3-216-16,19 1 681 15,19-1 31-15,32-2-64 16,42-2-56-1,34 0-16-15,23 0-208 16,-2 0-160 15,-5-2-151-31,-17 2-97 0,-8 0-16 0,-6 0-72 0,-9 0 32 0,-11 0-40 16,-25 0 0-16,-27 0 8 15,-23 0 8 1,-12 0-16-16,-5 0 8 16,1 0-8 15,-7 0-104-31,-13 0-24 0,-14 2-33 0,-2-2-319 0,-9 0-160 15,-5 0-352-15,-15-8-2121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3:44:47.7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16789 9732 7073 0,'0'0'3089'0,"0"0"-2049"0,0 0 368 16,0 0 529-16,0 0-537 0,0 0-464 15,0 0-240-15,0 0-144 32,0 0-64-32,0 0-135 0,0 0-113 15,0 0-120-15,0 0-24 16,0 8 368-16,-4-1-16 0,-3 2-200 15,-1-2 16-15,-4 4 176 16,1-3-80-16,-5 2-160 31,1-1-32-31,-3 0-48 0,1 1-48 16,-2 0 24-16,2 0-96 15,1-1 48-15,1-2-40 0,1 0 0 16,1 2-8-16,-3-3 8 16,3 2 56-16,-5 0-56 31,1-2 8-16,-2 1-8-15,-3 0 8 0,2 1 64 0,-2 0 8 0,-2-1-80 16,6-4 48-16,-3 1-8 0,5-2 16 16,1-2-8-16,4 0 32 15,-2 0-16 1,0 0 8-1,-1 0 16 17,-1 0 97-32,-1 0-89 0,-4 0-40 0,-2 0-64 0,-3 0 0 0,0 0 8 0,-2 0-8 15,-4033 0 0-15,8070 0 0 16,-4033 0 0-1,1 0 8-15,4 0 16 16,0 0-16-16,3 0 8 31,-3 0-8-31,-1 0-8 0,2 0 0 0,-1-2 0 0,-1 1 0 16,-2-2 0-16,1 1 72 0,0 1-72 31,-2-4 8-31,1 1-8 0,4 0 8 16,-1 0-8-16,1-2 48 15,3 2 24 32,1-2-16-47,1 2-48 0,1-2-8 0,0-2 16 0,0 0-16 0,0 0 48 16,0-2-40-16,-1-1 8 0,4-2-16 15,-1-1 40-15,-1-1-40 16,2 2-8-16,1-3-40 0,1 1 32 31,1 3-40-31,-2-2 40 0,3 2 8 16,0-1 8-16,1 1-8 15,1 1 8-15,0 0-48 0,2-2 40 16,0 1 8-16,0 1-64 0,0-5 56 31,0 3-64-15,0-3-16-16,0-2 48 0,0 2 40 0,0-2 0 15,7-1-112 1,-3 2 112-16,2 1-73 0,0-1 73 0,0 4-16 15,-2 1 8-15,1-1-64 16,-1 4 72-16,2-1 40 16,-1-1-40 15,2 2-80-31,2-3 64 0,0-3-48 0,0 1 56 15,0 0 0-15,2 1-128 0,-3-1 136 16,2 0 0-16,-4-1 0 16,1 3 8-16,-3-1-8 0,4-1 8 15,-2-1-8-15,3-1-48 31,-1 2 48-31,2 0 48 0,-2 2-40 16,3-2-8-16,3 0 8 16,-1 0-8-16,3 0-8 15,-1-2 8-15,4 2-8 0,-4-2 8 16,3 2 0-16,-3 2 0 15,0 0-8 1,-1 2 8-16,2 1-48 16,-3 2 40-16,3 1 0 0,-1 0 8 15,3-1 0 1,0 2-8-16,0 0 0 0,0 1-40 15,2 0 32 1,-4 3 16-16,-1-1-72 31,1 2 56-31,-3 0 8 0,1 0-88 0,-1 0 88 0,0 0-8 0,3 0 16 16,2 0-8-16,-3 0 8 15,3 0 0-15,-3 0-8 0,4 0 8 32,-4 0 0-32,1 2 0 46,-1-1 0-46,-1 2 0 0,1 1-8 0,-3-3 0 0,1 2 0 0,-3-1 0 16,0 0 0-16,-1 1 0 0,-2 1-8 0,3-1-40 31,-3 1 56-31,-2-2-48 0,-3-1 32 16,0 2-32 15,-2-1-8-31,2-1 48 0,2 2-40 0,1 0 48 0,2 2 0 0,0 1 0 16,-4032 2 0-16,8067-2 48 15,-4030 1 24 1,-6-1 0-16,1 0-64 15,-1 1 0-15,-1-1 0 0,-1 0 40 32,3 0-48-32,-2 2 16 0,1 0-8 0,4 0 64 0,-2 0-64 15,1 2-8 1,-1 0 16-1,0-1-8-15,1-2 8 0,-3 3-8 16,0-2 8 0,2 0-8 15,-4 3-8-31,1-4 0 0,-1 1 0 0,-2 2 8 0,2 0-8 0,1 0 8 15,-3 2-8-15,3-2 8 16,-3 2-8-16,3 1 0 0,-1-4 8 16,-3 1-8-16,4 3 0 15,-2-4 0 16,-1 5 0-31,0-1 0 0,0 1 0 0,1 0 8 16,-1-1-8-16,3 1 0 0,-3 2 0 16,2-3 8-16,-2 1 0 15,3-2-8-15,-3 1 8 16,0 2 0-16,0-1-8 0,0 2 0 31,-2 2 0-31,3 2 0 16,-3 0 8-16,0-2 0 15,0 3 40-15,0-6-40 0,0-1 8 16,0-1-8-16,0-5-8 15,0-1 8-15,0 1-8 0,0 1 8 0,0 0 0 16,0 2 0 0,0 2-8-1,-5 2 48-15,-1 1-8 16,-1 0-40-16,1-1-16 0,1-1 16 15,3-3 8-15,2-3-8 16,0-2 0-16,0-2 0 0,0-4 0 0,0 0 8 31,0 0 64-31,-3 0 8 16,1 0-80-16,-11-4-256 15,0-10-1288-15,-3-2-5777 0</inkml:trace>
  <inkml:trace contextRef="#ctx0" brushRef="#br0" timeOffset="1915.1095">4295 9943 5777 0,'0'0'5545'15,"0"0"-4177"-15,0 0-336 32,0 0 273-17,0 0-233-15,0 0-232 0,-96 7-440 0,78-7-40 0,-2 0 48 16,-7 0 32-16,-4-6-167 15,-6-4-33-15,-2-4-40 0,-1 0-32 16,0-2-72 0,4 0 88-1,3 2-16-15,4 3-56 16,4-4-104-16,4 3 64 0,-2-4-72 0,5-3 16 15,0 0-8-15,0-6 56 16,3-3-64-16,1-2-8 0,1-2 0 31,2-3 0-31,0-2-64 16,2 1-32-1,3 0 56 1,-1 1 48-16,4-2 0 0,3 3-88 0,0-1 80 0,0 4 8 16,0 1-104-16,0-1 104 0,10 5 8 31,0 0-8-31,1 3 0 15,3 2-8-15,-1 1-40 0,3 0 40 47,1 0 8-47,2 1 0 0,0 4 0 0,4 3-8 0,1 4 8 0,5 4-48 0,3 4-8 31,3 0 56-31,1 0-8 16,-1 0-32-16,-2 8 32 0,-4 0 8 16,0 2 0-16,0 1 0 31,0-3 0-31,0 7-8 15,0-1 8-15,1 1 8 0,-1 2-8 0,0 2 0 16,-1 0 0-16,-1 3 0 16,-2 1 0-16,-5 4 0 0,0 2-8 15,-5 1 8-15,-3 1 8 31,-4 0 0-31,1 1 40 16,-1-2-40-16,0 0 88 0,-1-2-88 0,-1 0 40 16,1-1-40-16,-2-4 48 15,1-1-40-15,-1 1 32 16,-1-3-40-16,-2 0 80 0,0-2-40 31,-2-3-40-15,2-1 48-16,-2-1-8 0,0-1-40 0,0-3 0 15,0 0 40-15,0 1 16 0,0-2-64 16,0 2 48-16,0 0-40 15,0 0 64-15,-2 2-8 16,-6 0 40 15,-1 0 24-31,-1 0 216 0,-3 0-64 0,1 1-40 16,-5-2-112-16,-1 1 96 0,1 0-152 15,-1 0 64-15,0-2-80 16,2 2-16-16,1-2-32 16,1-2 48-16,3 0-56 0,1-2 0 15,0 0 24 16,4-2-16-31,-1-2 40 0,1 0 8 0,0-2 136 0,2 2 88 16,1-2-112-16,2 0-16 16,-1 0 64-16,2 0-23 15,0 0-65-15,0 0-16 16,0 0-40-1,0 0-16 1,-2 0-56-16,-3 0-56 0,-1 0-449 0,-2 0-247 0,0 0-816 16,1 0-857-1,1 0-4264-15</inkml:trace>
  <inkml:trace contextRef="#ctx0" brushRef="#br0" timeOffset="28409.6249">9889 6297 7433 0,'0'0'3073'0,"0"0"-1337"16,0 0-224-16,0 0 177 15,4-103-689-15,-4 79-432 0,0-2-216 16,0 2 208-16,0-2 8 0,0-2-39 15,-11 0 103 1,-5-1-88-16,-1-1 16 0,-3 5 184 31,0 5-304-31,2 3-16 0,0 7 8 16,1 10-96-16,-4 0-136 15,0 27-200-15,-6 17-120 0,0 16 120 16,0 11 8-16,5-2 0 16,6-3 8-1,9-7 32 1,7-12-40-16,0-8-8 0,5-11-56 15,17-10-248-15,5-11-360 0,6-7-248 16,8-7-112 0,1-27-360-16,4-8-401 0,-3-3 329 0,-3 5 624 46,-9 10 576-46,-8 13 208 0,-8 12 48 0,-8 5 8 0,-5 9 752 16,-2 8 392-16,2 3-200 0,3-3-216 16,-1-4-304-1,5-4-95-15,2-7-41 0,5-2-8 0,2 0 8 31,-1-18 48-15,-1-6-120-16,-5-5-96 0,-5-3-8 0,-6 0-48 16,0 5-72-16,0 0-120 15,-8 7 24-15,1 6 80 0,5 4-48 16,2 4 48-16,0-3-80 31,0 4-24-15,9-1 64-16,9 2-8 15,-1 4-16-15,4 0 48 0,-1 10 32 0,-5 14 104 31,-4 12-48-31,-4 4 40 0,-4 4 64 16,-3 0 0-16,0-3-64 16,0-12-88 15,0-7 40-31,0-11-48 0,0-11-8 0,0 0-144 0,6-18 112 0,7-19 40 15,5-7 8-15,0-4 0 0,0 7-8 0,-2 4 0 16,-1 13-8 0,-1 12 8-1,-1 10 48-15,-3 2-40 16,-1 8 136-1,-1 14 56-15,-4 4 40 0,-2 0-64 16,0-1-88-16,-2-5-88 0,2 0-184 0,1-4-704 0,-3-4-1097 31,0-4-3512-31</inkml:trace>
  <inkml:trace contextRef="#ctx0" brushRef="#br0" timeOffset="28585.635">10366 6109 9009 0,'0'0'6946'31,"0"0"-5226"-31,0 0-103 0,0 0-161 15,0 0-592-15,0 0-528 16,148-63-200 0,-111 63-136-16,1 0-184 0,2 0-616 0,-3 0-664 15,8 0-1105-15,-9 0-1904 31,-11-2 208-31</inkml:trace>
  <inkml:trace contextRef="#ctx0" brushRef="#br0" timeOffset="28776.6459">10558 5805 8673 0,'0'0'3889'15,"0"0"-1288"1,0 0-241-16,0 0-1184 16,0 0-871-16,0 0 159 0,-21 115 192 15,21-57-280-15,0 4-144 16,0 1-184 15,0-10-48-31,0-5-360 0,5-10-616 0,15-17-833 16,-2-13-2224-16,-1-8-2000 0</inkml:trace>
  <inkml:trace contextRef="#ctx0" brushRef="#br0" timeOffset="29163.668">10772 5956 4120 0,'0'0'5217'15,"0"0"-3712"-15,0 0-593 0,0 0 528 16,0 0 33-16,0 0-561 15,10 86-184-15,-10-50-192 0,-10 0-40 16,-4-6-160-16,5-6-176 31,5-12-160-31,4-10 0 0,0-2-496 16,2-8 72-16,16-16 144 15,2-6-352-15,2 0-24 16,-1 4 200-16,-4 10 256 0,-3 8 120 16,-6 8 32-16,-1 2 48 31,-5 17 416-31,0 6 112 0,0-2-88 15,4-4-144-15,1-7-184 16,5-5 16-16,4-7 272 0,1 0 144 16,-1-13-240-16,-3-7-152 15,-3-2-80-15,-6-3 8 16,-4 2-80-1,0-4-408 1,0 0-664-16,2-24-1072 0,3 9-2449 0,3 1-2049 16</inkml:trace>
  <inkml:trace contextRef="#ctx0" brushRef="#br0" timeOffset="29395.6813">11154 5634 5497 0,'0'0'4641'16,"0"0"-2641"-16,0 0-152 0,0 0-183 31,0 0-177-31,0 0-504 0,0 0-319 0,25 151-217 0,-25-91-184 16,0 5-112-16,0-2-48 0,0 2-16 31,0-5 240-31,0-8 200 16,2-10-400-16,5-12-40 31,2-10 24-31,0-8-64 0,2-10-40 0,7-2 96 0,10-18-104 15,44-50-368-15,-5 2-1296 0,-3-2-6818 0</inkml:trace>
  <inkml:trace contextRef="#ctx0" brushRef="#br0" timeOffset="30152.7246">12068 5554 12586 0,'0'0'2697'16,"0"0"-1761"0,0 0 240-16,-66 155 56 15,45-83-423-15,4 6-289 0,3 5-256 16,3-2-120-16,5-1-56 15,4-11-80-15,2-7 0 0,0-10 8 0,0-9-16 32,0-11 0-17,0-7-8 1,0-8 8-16,0-7-8 0,0-6 8 0,0-4 0 0,0 0 368 15,-4 0 648-15,-6-2-544 0,-3-6-184 16,-5-5-48-16,-3 4-120 31,-5-4-120-31,-3 2-72 16,-7-3-680-1,-19-16-784-15,8 2-1369 0,5-1-5160 16</inkml:trace>
  <inkml:trace contextRef="#ctx0" brushRef="#br0" timeOffset="31061.7766">11565 6017 4112 0,'0'0'7714'0,"0"0"-5017"32,0 0-993-32,0 0-48 0,0 0-535 0,140-67-481 15,-73 51-352-15,2 2-168 16,2 0-64-1,-4 0-40-15,-9 0-8 16,-4-1 32-16,-12-1-40 0,-7-2-88 31,-8-4-48-31,-6 0-8 0,-6-2 48 0,-6-2 48 0,-4 0 48 16,-3 2 0-1,-2 6 8-15,0 10 0 16,0 8 304-16,0 6-136 16,-7 32-168-16,-11 14-8 0,-5 10 0 15,4 2 8 16,3-3-8-31,7-9 0 0,5-12 0 0,4-13 0 16,0-8-144-16,2-11-352 16,11-8-192-16,5 0-57 0,2-15-263 15,2-10-536-15,3-3-497 16,0 2 713-16,-4 2 912 0,-2 8 336 31,-7 9 64-31,-4 7 16 16,-6 0 632-16,-2 14 776 15,0 11-223-15,0 3-281 0,-2-2-120 16,0-2-296-16,2-6-328 15,0-8-80-15,0-4-80 0,8-6 88 16,8 0 72 0,0-16 32-16,-1-7-48 15,-4-8-64-15,-2 0-56 16,-5 0 48-16,-4 1-72 0,0 4-224 15,0 4-472-15,0 7-200 16,0 8-488-16,0 2-777 0,0 3-951 16,0 2-137-1,5 0 1729 16,7 0 943-31,0 0 577 0,2 14 793 0,-1 5 1239 0,-2 0 136 0,3 8-191 16,-3-1-113 0,1 0-167-16,-2 0-433 0,1-6 240 15,1-2-1056 1,-1-5-296 15,2-4-32-31,1-3-16 0,1-6 16 0,3 0-16 0,0 0-40 0,4-9 33 16,-2-5-89-16,3-3 0 15,-2 3-8-15,0 6 0 0,-3 8-8 31,-3 0-113-31,-1 0 113 32,-4 12 8-32,-1 0 48 15,0 0 97-15,1-7 95 0,-4-2-40 0,-2-3-32 0,3 0 208 16,0-14 264-16,0-8-264 0,-5-4-376 15,-2-1-64 1,-5-5-1016 0,-13 11-2777-1,-2 2-9778-15</inkml:trace>
  <inkml:trace contextRef="#ctx0" brushRef="#br0" timeOffset="32964.8854">13171 5600 1072 0,'0'0'8081'16,"0"0"-5384"-16,0 0-681 0,0 0-167 31,0 0-121-31,0 0-584 16,-8-23-703-1,27 23-209-15,8 0 80 0,8 0-112 0,1 14-104 16,-1 6-24-16,0 4-56 15,-9 2-16-15,-6-1 8 0,-9 4 0 32,-4-5 48-32,-7 0 40 15,0-3 112-15,-11-2 0 16,-13-3-16-1,-5 0-144-15,-2-2-48 0,-12 9-584 0,7-7-1257 0,9-1-3904 16</inkml:trace>
  <inkml:trace contextRef="#ctx0" brushRef="#br0" timeOffset="33158.8965">13253 6054 7281 0,'0'0'4201'0,"0"0"-1288"16,0 0-441-16,0 0-583 15,0 0-793 1,0 0-504-16,0 0-392 15,10 44-200-15,-4-32-584 0,-1-2-1993 16,1-2-7345-16</inkml:trace>
  <inkml:trace contextRef="#ctx0" brushRef="#br0" timeOffset="33676.9262">13828 5757 13538 0,'0'0'4721'16,"0"0"-3856"-16,0 0-465 15,0 0 632-15,0 0 520 0,0 0-712 16,85 127-472-16,-56-94-103 31,2-4-97-31,-2-3-160 31,-2-8-8-31,0-6-713 0,-5-5-831 0,6-7-776 0,-5-13-2593 0,-8-10-4257 16</inkml:trace>
  <inkml:trace contextRef="#ctx0" brushRef="#br0" timeOffset="33854.9364">14106 5713 5297 0,'0'0'5825'0,"0"0"-3377"16,0 0-191-16,-130 122-329 0,72-64-791 15,-1 5-689 1,1-3-448-1,-6 6-248-15,15-16-2481 0,13-12-9306 16</inkml:trace>
  <inkml:trace contextRef="#ctx0" brushRef="#br0" timeOffset="42460.4286">10184 7021 6345 0,'0'0'3097'16,"0"0"-2097"-16,0 0-680 0,0 0 368 0,0 0-280 31,0 0-408-31,0 17-128 16,0 4-1768-16,0-5-7338 0</inkml:trace>
  <inkml:trace contextRef="#ctx0" brushRef="#br0" timeOffset="42976.4581">10219 6878 3712 0,'0'0'1737'16,"0"0"-817"-1,0 0-384-15,0 0-536 0,0 0-544 16,-23-8-4281-16</inkml:trace>
  <inkml:trace contextRef="#ctx0" brushRef="#br0" timeOffset="44488.5446">10200 6977 6489 0,'0'0'4961'16,"0"0"-2569"-1,0 0-207-15,0 0-17 0,0 0-495 0,0 0-505 16,-1-47-648-16,1 47-264 16,-3 0-88-16,3 0-40 0,-2 0 64 31,0 0 96-31,-2 0 128 15,-5 0 65-15,-5 0-97 0,-3 2-288 32,-3 2-88-32,-5 2 40 0,2 0-48 0,2-1 0 0,3-2 0 15,2 2-8-15,5 2-104 31,4 3 8-31,3 9-80 16,4 6 64-16,0 10 112 0,0 2-64 16,0 3 23-1,2-5 1-15,13-3-16 0,1-5-120 0,5-10-32 16,-4-5-24-16,3-8-16 15,3-4 80 1,-4 0 32 0,4-12 40-16,-1-12 40 0,0-10 56 0,-2-4-32 15,-1-6 24-15,-4-5-80 31,-4-2-56-31,-2-2 72 0,-5 3 16 0,-1 0 56 16,-3 4-56 0,0 5 8-16,0 6 56 0,0 8 0 15,0 5 8-15,-7 10 0 16,3 5 88-16,2 2 152 0,-1 5 16 31,0 0-88-31,3 0-160 16,-2 6-16-16,2 20-208 0,0 15 112 15,0 13 24-15,0 6 72 16,5 6 8-16,6-2 0 0,0-1-8 15,1-12-112-15,3-5-424 16,1-10-688-16,3-15-153 31,4-11-375-31,2-10 112 0,2-8-105 16,-4-20 329-16,0-6-128 0,-7-7-25 15,-3 0 673-15,-9 2 592 16,-4 3 304-16,0 6 976 0,0 8 1153 16,-2 6 47-16,-7 9-79 31,1 7-297-31,0 0-568 15,2 7-792-15,-1 17-336 0,1 6-96 16,2 6 88-16,1 0-47 16,3-1-41-16,0-3-8 0,0-4 48 15,3-6-48-15,5-4 0 16,1-8 0-1,-1-3 8-15,4-7-8 16,-1 0 0-16,4 0-48 0,1-19 48 16,-2-6-49-16,-1 0-47 15,-4 3 40-15,-4 2 48 0,-3 10 0 16,0 7-48-1,0 3-104 17,1 4-16-32,1 16 136 0,-2 7 40 0,0 0 8 0,2 0 48 0,1-4-56 15,0-2-136-15,6-9-968 16,-3-4-1360-16,-1-8-3266 0</inkml:trace>
  <inkml:trace contextRef="#ctx0" brushRef="#br0" timeOffset="44701.5567">10633 7009 10018 0,'0'0'3832'32,"0"0"-3071"-32,0 0 799 15,0 0-456-15,118-25-376 31,-80 19-496-31,1 2-104 0,-4 0-128 0,-5-2-464 0,-2 1-1056 0,-13 0-1177 16,-11-5-1455-16,-4 2 903 16,0-2-1576-1</inkml:trace>
  <inkml:trace contextRef="#ctx0" brushRef="#br0" timeOffset="44859.5658">10820 6786 3168 0,'0'0'2465'0,"0"0"271"0,0 0-71 0,0 0 247 0,0 0-887 16,0 0-1265-1,-48 23-568 1,45 27 336-16,1 9-32 0,2 4-256 15,0-3-128-15,0-7-112 0,0-5-88 47,20 2-648-47,-2-13-1832 0,0-11-5714 0</inkml:trace>
  <inkml:trace contextRef="#ctx0" brushRef="#br0" timeOffset="45095.5793">11083 7049 1424 0,'0'0'11482'16,"0"0"-9177"-1,0 0-1577-15,0 0 440 0,0 0-160 16,117-31-560 0,-73 19-287-16,16-3-161 0,-13 5-1185 15,-9 1-3192-15</inkml:trace>
  <inkml:trace contextRef="#ctx0" brushRef="#br0" timeOffset="45976.6297">11003 6977 5937 0,'0'0'2424'0,"0"0"-903"16,0 0-193-16,0 0 176 0,0 0-352 15,0 0-703-15,-78-3-337 16,62 38-8-16,0 6 272 15,3 6-8-15,5-2 0 0,1-3-152 32,5-9-112-32,2-9-88 15,0-6-8-15,2-8 64 0,11-7-72 16,2-3-8-16,7 0-88 15,-1-21-8 1,4-6-240-16,-3-6 128 0,0-1-80 0,-6 2 72 16,-5 6 104-1,-2 4 120-15,-4 9 48 16,-5 6 688-16,0 4 296 0,0 3-208 15,0 0-384-15,0 0-272 16,0 10-160-16,2 8-8 16,4 0 0-16,3 3 8 15,6-4-8-15,7 0-528 16,15-9-944-16,-1-4-1489 15,-3-4-3600-15</inkml:trace>
  <inkml:trace contextRef="#ctx0" brushRef="#br0" timeOffset="46773.6753">11834 6628 10082 0,'0'0'4513'0,"0"0"-3017"0,0 0-896 0,0 0-16 15,-31 114 344-15,26-46-375 16,1 6-337-1,0 1 160-15,-1-7-112 16,-1-4 48-16,1-11-152 0,-2-6-88 16,3-13-64-1,2-10 32-15,0-8-40 0,-1-7-528 0,3-9-537 16,-8-5-743-1,-2-17-2969-15,-1-6-2649 16</inkml:trace>
  <inkml:trace contextRef="#ctx0" brushRef="#br0" timeOffset="47141.6963">11563 6982 9217 0,'0'0'4994'0,"0"0"-2530"0,0 0-816 0,0 0-623 16,0 0-681-16,0 0-248 16,119-60-48-16,-47 36-40 15,4-4-8-15,-10-2 0 0,-3 0-272 16,-12 0-88-16,-6 0-137 15,-5-1-95 1,-11 1 96-16,-4 2 224 16,-10 5 88-16,-6 1 184 15,-4 3 120-15,-5 7 384 16,0 5 184-16,0 2-7 0,-3 5-225 15,-4 0-104-15,-3 13-248 0,-8 23-104 16,2 8-8 0,-2 7 8-16,3 4 0 15,1-5-48 1,5-2 48-16,3-7-128 0,3-5-248 15,3-9-264-15,0-9-417 0,0-7-687 16,20-11-665-16,0 0-535 16,-1-17-2081 15</inkml:trace>
  <inkml:trace contextRef="#ctx0" brushRef="#br0" timeOffset="47483.7159">12178 6928 6105 0,'0'0'3297'16,"0"0"-1537"-16,0 0 272 0,0 0-79 16,0 0-1009-16,0 0-560 15,0 0-208 1,-18 99-96-1,18-99-80-15,13-23-56 0,5-4-144 16,2-6-432-16,-3 5-144 0,0 4 344 16,-9 8 256-16,-1 10 40 15,-3 6-169-15,-2 0 105 0,-2 14 200 31,2 5 233-31,1-4-97 32,2-3-72-32,3-4-56 0,5-4-8 0,3-4-561 0,5 0-263 15,-2-1-240-15,2-4 512 16,-6 5 552-16,-1 0 24 0,-4 0 720 15,-1 12 424 1,-1 0 1 0,-5-4-33-1,2 1-232-15,-1-8-432 0,-1-1-240 0,-1 0-96 0,2 0-120 16,4-4-16-16,-2-23-712 15,0 2-1472-15,-1 0-3170 0</inkml:trace>
  <inkml:trace contextRef="#ctx0" brushRef="#br0" timeOffset="47680.7271">12548 6622 6617 0,'0'0'2480'16,"0"0"-199"-16,0 0-265 15,0 0-119-15,0 0-705 16,0 0-248 15,0 0-96-31,119 78-231 0,-107-62-33 0,-6-3-168 0,-1 0-184 0,-3 1-112 0,-2 2-120 31,-7 16-72-31,-15-2-1328 16,-2-1-4178-16</inkml:trace>
  <inkml:trace contextRef="#ctx0" brushRef="#br0" timeOffset="47835.736">12574 7099 6913 0,'0'0'3169'31,"0"0"-937"-31,0 0 297 15,0 0-969-15,0 0-944 16,0 0-464-16,0 0-152 0,2 70-2128 16,3-58-8667-16</inkml:trace>
  <inkml:trace contextRef="#ctx0" brushRef="#br0" timeOffset="49749.8455">13051 6822 10458 0,'0'0'2248'0,"0"0"-343"31,0 0-393-31,67 122-80 16,-49-78-496-1,-1 0-423-15,1-4-361 0,0-1 0 0,0-8-152 0,2-4-24 16,11-11-801-16,-7-9-1207 0,-1-7-3169 16</inkml:trace>
  <inkml:trace contextRef="#ctx0" brushRef="#br0" timeOffset="49942.8565">13348 6794 8281 0,'0'0'4737'16,"0"0"-3168"-16,0 0-385 0,0 0 584 15,0 0-439-15,-150 134-673 0,105-84-400 32,1 3-256-17,-1 1-120-15,-6 12-945 0,10-14-3279 0,10-13-7771 0</inkml:trace>
  <inkml:trace contextRef="#ctx0" brushRef="#br0" timeOffset="52343.9939">15999 9956 8689 0,'0'0'4561'0,"0"0"-3744"0,0 0-25 16,0 0 912-16,0 0-520 16,0 0-520-16,40 2-207 15,-25-2-305-15,16 0-152 0,-4 0-1201 31,-5 0-3592-31</inkml:trace>
  <inkml:trace contextRef="#ctx0" brushRef="#br0" timeOffset="57497.2886">16005 9994 5401 0,'0'0'2880'15,"0"0"-1551"1,0 0-145-16,0 0-24 16,0 0-312-16,0 0-480 15,-2 0-232-15,2 0-64 0,0 0-64 16,0 0 0-16,0 0-8 15,0 0 8-15,0 0 0 0,7 0 224 16,1 0 104 0,4 0 249-1,1-1 23-15,3-2 136 0,4 0-160 16,-1-2-224-16,5 3-112 15,-3-2-48-15,2 2-80 16,-3 2-64-16,-3 0-56 0,-1 0 0 16,-4 0 0-16,1 0 0 31,-4 0 0-31,-5 0-392 0,-4 0-1224 15,0 0-2985-15,0 0-4089 0</inkml:trace>
  <inkml:trace contextRef="#ctx0" brushRef="#br0" timeOffset="57917.3126">16056 10008 2840 0,'0'0'1873'0,"0"0"-1121"0,0 0 16 0,0 0 584 16,0 0 192-16,0 0-87 0,18 0-225 15,1 0-80-15,2 0-112 32,2 0-391-32,1 2-49 0,1-2-144 15,-3 4-240 16,-4-1-80-31,0 0-40 0,-5-1-88 0,0 2-8 0,3-2-56 0,-7-2-1472 32,-3 0-5522-32</inkml:trace>
  <inkml:trace contextRef="#ctx0" brushRef="#br0" timeOffset="63784.6482">9778 8280 1432 0,'0'0'10098'0,"0"0"-7561"0,0-12-1017 0,0 10 240 16,0-1-151-16,0 3-633 0,0 0-440 0,0 0-248 16,0 0-208-16,0 17-80 15,0 19-240 1,0 16 240-1,0 21 248-15,0 12-56 0,0 6-120 16,-9-1 128-16,2-8-104 16,3-14-88-16,4-12-16 0,0-12 16 15,0-13-16-15,0-13 24 0,0-8-24 31,0-7 16-31,0-3 168 16,0 0 624-16,0-22 257 0,0-13-649 31,0-14-304-31,0-9-48 0,0-2-56 0,4 3-80 0,7 12 16 16,1 10 8-16,3 14-32 31,1 9-64-31,3 8-89 0,4 4 1 16,4 0 120-16,0 4 0 15,-3 12-24 16,1 0 24-31,-6 3 16 0,-3 4 40 0,-3 2-40 0,-8 0 104 0,-5 2 0 32,0 4 0-32,0-1 8 0,-18-1 8 15,-4-3 40-15,-5-5-48 16,-2-1 56-16,-2-3-64 15,0-5-40 1,-1-2-256-16,1-7-792 0,4 0-504 0,8-3-881 16,7-15-3368-1,10-5-2441-15</inkml:trace>
  <inkml:trace contextRef="#ctx0" brushRef="#br0" timeOffset="64367.6816">10096 8774 6769 0,'0'0'4113'16,"0"0"-3497"-16,0 0 752 0,0 0 489 16,0 0-609-16,0 0-360 15,0 0-16-15,69 17-136 0,-48-32-159 16,1-4-305-16,-2-7-152 31,-2 0-48-31,-5 0-8 0,-4 0-64 16,-4 2 80-16,-5 2-24 15,0 0 16-15,0 5-56 0,-5 3 32 16,-8 4-40-16,-3 7 0 15,-4 3-8-15,-3 0-8 16,-1 9-48 15,0 17-8-31,1 11 56 0,5 5-48 0,5 4 56 0,5 2 56 16,8-2-8-16,0-6-40 15,2-7 40-15,15-12-40 0,3-3 64 16,1-9-64 0,-2-7 96-16,6-2-16 15,0-2 56-15,2-19-144 16,-1-8-40-16,0-11-472 0,5-21-529 15,-6 7-1655-15,-9 4-6058 16</inkml:trace>
  <inkml:trace contextRef="#ctx0" brushRef="#br0" timeOffset="64846.709">10473 8175 1632 0,'0'0'10866'0,"0"0"-8937"0,0 0-1497 0,0 0 448 15,0 0 624-15,16 129-400 16,-16-61-391-16,0 4-73 0,-16 1-152 15,-1-5 88 1,-4-6-248-16,5-10-184 16,3-13-48-16,4-9-88 31,5-16 96-31,-1-5-56 0,5-9 48 0,-3 0 80 15,3-6 112 1,0-18-96-16,0-11-192 0,0-6-104 0,0-6-112 16,12 2-16-1,6 5 0-15,4 11-56 0,-1 11 16 31,-2 12 56-31,1 6 24 0,1 6 48 16,-6 20 144-16,-1 6-8 16,-8 4 8-16,-3 2 0 0,-3 0 48 15,0-1-40-15,0-3-8 16,0-5-488-16,0-6-1481 15,4-7-2232-15,9-10-3776 32</inkml:trace>
  <inkml:trace contextRef="#ctx0" brushRef="#br0" timeOffset="65304.7352">10801 8470 304 0,'0'0'9274'0,"0"0"-6490"16,0 0-439-16,0 0-177 0,0 0-656 15,0 0-783-15,0 0-553 16,-77 17-176-16,60 22 64 0,1 3-56 16,3 5 0-1,4-5 0 1,4-2-8-16,5-6 0 15,0-6 8-15,0-5-8 16,8-6-40-16,5-7-24 0,3-4-64 16,-1-6-48-16,5 0 0 0,0-8-41 0,0-17 1 31,0-4-40-16,-2-3-136-15,-2-4 192 0,-3 0 120 16,-5 4 64-16,2 2 16 0,-6 7 0 16,0 8 248-16,-1 4 168 0,-3 10 32 15,2 1-175-15,-2 0-273 31,2 12 16-31,0 10 96 16,0 6-16 0,0-1 24-16,2 4-24 0,-2-7-96 0,2-2-64 15,3-6-400-15,1-4-937 0,6-12-863 16,-1 0-3049-16,1 0-2625 0</inkml:trace>
  <inkml:trace contextRef="#ctx0" brushRef="#br0" timeOffset="65686.757">11008 8494 2472 0,'0'0'5241'0,"0"0"-3753"16,0 0-511-16,0 0-121 16,0 0 192-16,24 53-304 15,-20-13-160-15,-1 5-96 0,-3 5-79 31,0-1 47-31,0-6-24 0,2-12-64 0,3-7-56 0,1-8-112 0,3-10-72 32,5-6-32-32,1 0 512 15,3-16 264-15,4-16-416 16,2-10-304-16,1-4-48 0,-2 0-40 15,-6 6-64 1,1 5 56-16,-7 9 16 16,-1 11 105-16,-6 6-9 15,0 9-168-15,-2 0-24 16,3 0-104-16,-1 14 128 15,0 6 120-15,2 6 0 0,-4 2 16 16,-2 1-88-16,0-3-8 31,0-4-40-31,0-5-152 0,0-5-192 16,0-1-689-16,0-11-679 15,0 0-2089-15,-5 0-3640 0</inkml:trace>
  <inkml:trace contextRef="#ctx0" brushRef="#br0" timeOffset="65864.7672">11302 8206 12658 0,'0'0'3001'15,"0"0"-1353"-15,0 0-456 0,0 0-919 0,0 0-273 31,0 0-249-15,0 0-863-16,40 144-1688 0,-31-101-4514 16</inkml:trace>
  <inkml:trace contextRef="#ctx0" brushRef="#br0" timeOffset="66475.8022">11482 8522 3896 0,'0'0'3257'15,"0"0"-640"-15,0 0-761 0,0 0-304 16,-13 131-271-16,8-102-393 0,5-4-440 15,0-8-152-15,0-10-32 32,12-7-24-17,5 0 472 1,3-7 8-16,1-18-336 0,-4-5-136 0,-1-2 33 0,-7-5 79 15,-9 5-40-15,0 2-192 0,-7 5-128 16,-13 6-376-16,3 9-561 16,1 4-439-1,4 6-208 16,11 0-217-31,1-2-2415 0,6 0 1983 0,17 0 1041 0,3-2 296 16,-3 4 399-16,1 0 497 0,-6 0 41 0,-3 2 735 16,-2 12 568-1,-3 6 272 1,-2 2-183-16,-3 2-177 0,-3 2-296 31,-2 2-192-31,0-1-208 0,0-1-24 0,0-4-207 0,4-4-73 16,1-4-160-16,2-4-16 15,2-6-64 1,1-4-8-16,4 0 88 15,-1-1 312-15,5-18-88 16,0-5-144-16,0-6-96 31,-2-4-72-31,1-1-8 0,-1 7-8 0,-3 6 8 0,-4 10 0 0,-2 6 56 31,-3 6 160-31,-1 0 0 16,1 0 424-16,1 14 128 0,1 1 96 16,-2 0-431-16,2 2-185 15,-2 1-136 1,0 0-112-16,3-3-112 0,3-4-1049 0,2-5-1351 31,-1-6-4194-31</inkml:trace>
  <inkml:trace contextRef="#ctx0" brushRef="#br0" timeOffset="66857.824">12024 8394 8937 0,'0'0'4297'15,"0"0"-3577"-15,0 0 209 16,0 0-201-16,4 40 296 0,-1-12-376 0,-3 7 96 15,0 3-136 17,0 2-279-32,0 0-137 0,0-2-24 0,-7-4-64 0,2-4-56 0,3-9 24 15,0-2-64-15,2-8-8 16,0-4 0-16,0-6 8 15,0-1 0-15,0 0 72 0,0 0 32 16,0 0 160-16,0 0 296 16,0-5 64-1,0-9-264-15,9-8-232 16,6-4-88-16,3-8 48 15,6-3 72-15,1-2 40 0,2-2-112 16,0 1-96-16,5-2-536 16,-2 10-1072-16,-10 8-2961 0</inkml:trace>
  <inkml:trace contextRef="#ctx0" brushRef="#br0" timeOffset="69253.9611">7093 8747 7665 0,'0'0'4017'0,"0"0"-3449"16,0 0 960-16,0 0-191 0,0 0-401 31,0 0-280-15,0 0-256-1,0 0 80-15,79 115 8 0,-76-70-240 0,-3 8-96 0,0-6-104 16,0-3-40-16,0-9 0 0,2-9 8 16,1-8-16-16,-1-10 0 15,0-6 0-15,0-2 64 0,1-4 177 31,4-20 343-15,-1-6-304-16,7-6 56 0,1-4-96 16,5 0 16-16,2-1-96 0,-1 5-80 15,0 4-16-15,-4 6-56 16,-1 8-8-16,-3 4 0 0,-4 8-224 31,-1 0-456-31,2 4-200 16,0 2-233-16,2 0-719 0,1 0-713 15,-4 0 521-15,1 0 720 0,-5 0 720 16,0 0 392-16,0 0 192 15,-4 0 896-15,0 0 544 16,0 0 32 0,0 2-423-16,2 18-449 31,-2 10 896-31,0 9-392 0,0 9-544 0,0 0-232 0,0-1-15 0,0-6-217 15,6-7-88-15,3-8 8 16,2-10-16 0,2-6 0-16,-2-6-8 15,3-4-96-15,1-4 80 16,1-20 24-1,2-10 80-15,0-8-64 0,-1-4 64 0,-1-4-72 16,-3-1 32-16,-3 7-40 16,-4 7-48-1,-4 6 48-15,1 12 0 16,-3 6 8-16,0 9 192 15,0 4 192-15,0 0-128 0,0 8-264 16,0 15-88 0,0 8 88-16,0 3 0 0,4 2-8 0,5-3-96 31,4-7 104-31,0-5 0 15,1-2-456-15,4-5-505 16,-2-4-1575-16,-6-4-4306 0</inkml:trace>
  <inkml:trace contextRef="#ctx0" brushRef="#br0" timeOffset="69666.9847">7755 8751 10098 0,'0'0'4329'16,"0"0"-3809"-16,0 0 952 0,0 0-24 15,6 125-616-15,-6-85-551 0,0-3-145 16,0-2-56-16,0-5-72 31,0-4 0-31,0-8 64 0,2-4-64 16,-2-8-8-16,0-2-56 15,0-4 56-15,0 0 48 0,0 0-48 16,0-18-64-16,3-8-248 15,8-9 47-15,9-6-79 32,4-4 32-32,8-1 128 0,1 4 136 15,-4 8-8-15,-2 9 48 16,-7 10 8-16,-5 9 72 0,-3 6-24 15,-1 0 120-15,-5 16 8 16,1 8 248-16,-3 7-23 16,-4 4 63 15,0 1-200-31,0 2-160 0,0-2 16 0,0-4-120 0,0 5-176 15,0-12-1353-15,5-8-5008 16</inkml:trace>
  <inkml:trace contextRef="#ctx0" brushRef="#br0" timeOffset="70183.0142">8316 8962 4584 0,'0'0'5834'0,"0"0"-4434"0,0 0 560 0,0 0 17 16,0 0-953-16,0 0-664 31,0 0-184-31,7 1 48 0,15-1 592 16,9 0-351-16,7 0-289 15,7 0-64 1,6 0-40-16,7 0 8 0,0 0-32 0,2 0-40 0,0 5-8 15,-4 1 0 1,-2-2 8 0,-4-3-8-16,0-1 0 0,-1 0 8 15,-5 0-8-15,-2 0 56 16,-1-1-48-16,-3-5 24 15,-5-3-32 1,-2 3-48 0,-4-1-128-16,-2-1 0 0,-8 1-393 0,-3-3-415 15,-5 4-776-15,-7 0-3777 16</inkml:trace>
  <inkml:trace contextRef="#ctx0" brushRef="#br0" timeOffset="70557.0356">9103 8707 10562 0,'0'0'4049'0,"0"0"-3633"16,0 0 872-16,0 0 152 15,0 0-528-15,0 0-511 16,116 68-89-1,-83-46-8-15,-5-1-112 0,5-2-104 16,-7-3-80-16,-2 0 48 16,-1-2-48-16,-6-2 88 0,-3-1 144 15,-5-5 72-15,-7 0-72 16,-2 1 104-1,-2 7-16 1,-30 9-264-16,-41 19-64 0,4-4-2176 16,0-6-11507-16</inkml:trace>
  <inkml:trace contextRef="#ctx0" brushRef="#br0" timeOffset="73139.1833">12509 8468 4240 0,'0'0'3193'0,"0"0"-1240"15,0 0-265-15,0 0 200 0,0 0-455 16,0 0-473 0,0 0-312-16,0 0-120 0,0 0-192 0,0 0-168 0,0 0-88 15,8 0 136 1,7 0 312-1,1 0-32-15,-1 0-87 16,-2 0-65-16,1 0 48 0,-1 0-72 16,2-2-40-1,3 0 24-15,5 0-72 0,3 0-16 0,6 0-16 16,2-2-40-1,8 0-16-15,4-2-16 16,6 0 0-16,6-2-112 16,2 2 112-16,0 2-128 0,3 0 0 15,-6 0 0 16,-4 4 56-31,1 0-8 0,-2-2-48 0,0 2 0 16,0-4 0-16,0-1 0 16,-4039-2 8-16,8065-1-8 0,-4038 0 56 15,-7 0-40-15,-6 1-8 16,-8 1 0-16,-5 3 0 0,-5 0 0 31,-7 2-8-31,0 1 8 16,-2 0 0-16,0 0 40 15,0 0 0-15,0 0-40 0,0 0-8 16,0 0 0-16,0 0-160 15,0 0-336-15,0 0-440 0,-2 0-608 16,-11 0-4450-16</inkml:trace>
  <inkml:trace contextRef="#ctx0" brushRef="#br0" timeOffset="73662.2132">13379 8151 8569 0,'0'0'2761'0,"0"0"-1993"0,0 0 696 16,0 0 57-16,0 0-377 31,0 0-448-31,127 23-136 16,-87-12 64-1,-1 8-152-15,2 1-143 0,-1-1-161 0,-5 4-48 0,-4-3-112 16,-4-2 64-16,-4-4-64 15,-8-2-8-15,-4-4 0 16,-5-2-24 0,-2-1 24-16,-4-4 48 15,0 0 64-15,0 8 184 16,-7 3-24-16,-18 10-80 0,-33 25-192 0,5-8-960 31,-3-1-3513-15</inkml:trace>
  <inkml:trace contextRef="#ctx0" brushRef="#br0" timeOffset="74926.2855">14152 8183 3344 0,'0'0'8058'16,"0"0"-5193"-16,0 0-1297 0,0 0 184 31,0 0-479-31,29-15-529 0,-5 4-224 16,9-1-64-16,6-2-56 15,5 1-24-15,3-2-128 16,1 1-120-16,-2 1-80 0,-7 5-48 15,-3-3-128-15,-5 3-720 16,-4 0-936 0,-9 2-2753-16,-9 2-4969 0</inkml:trace>
  <inkml:trace contextRef="#ctx0" brushRef="#br0" timeOffset="75184.3003">14452 7917 7401 0,'0'0'4281'15,"0"0"-2129"-15,0 0-191 16,0 0-169-16,0 0-680 0,-33-10-647 16,28 14-337-1,-1 17-128 1,-1 15 8-1,-2 3 0-15,0 7 192 16,0 2 88-16,3-2 56 0,-1 0-120 0,0-1-32 0,3-5-192 16,2-2 64-16,2-4-64 0,0-4-288 15,0-3-808-15,13-6-1265 16,0-8-3648-16</inkml:trace>
  <inkml:trace contextRef="#ctx0" brushRef="#br0" timeOffset="75639.3263">14503 8256 6313 0,'0'0'1832'16,"0"0"137"-16,0 0-209 15,0 0-248-15,0 0-223 0,0 0-625 32,121-9-248-32,-99-5-80 15,-2-1-24-15,-2-2-152 31,-5 1-48-31,-6-1-16 0,-2-2 24 0,-5 1-48 0,0 3 88 16,0 0-40-16,-14 5 184 0,-3 5 192 31,-6 5-88-31,1 0-248 0,-3 15-144 16,3 9-16-16,2 7 0 31,7 1 0-31,5-1 0 0,8-3-8 0,0-1 0 0,0-9 8 16,8-4 0-16,7-4 72 0,3-4 17 15,4-6-89 1,3 0-73-16,-1 0-271 15,12-18-824-15,-7 0-1744 16,-8 0-3874-16</inkml:trace>
  <inkml:trace contextRef="#ctx0" brushRef="#br0" timeOffset="75942.3436">14878 8015 7513 0,'0'0'4241'16,"0"0"-2137"15,0 0-183-31,0 0-665 0,0 0-776 0,0 0-344 15,0 0-136-15,-92 88 16 16,81-62-8-16,5-4-8 16,6-1 0-16,0-8-48 0,0-2-64 15,9-1-144-15,8-5 8 16,3 2 120 15,5-1 64-31,0-1 8 0,-4-1 48 0,-2 3 0 16,-6-1-64-16,-4-2 8 15,-5 0-40-15,-4 2 104 0,0 2 456 0,-18 6 344 16,-9 3-488-16,-4 0-184 15,-2 1-128-15,-9-1-648 32,8-5-1432-32,8-5-4090 0</inkml:trace>
  <inkml:trace contextRef="#ctx0" brushRef="#br0" timeOffset="76123.354">14915 8168 5145 0,'0'0'4369'16,"0"0"-2425"-16,0 0-256 0,0 0-527 15,143-52-617-15,-107 37-280 0,1 0-264 16,4 1-1016-16,-10-1-2049 16,-6 3-4249-16</inkml:trace>
  <inkml:trace contextRef="#ctx0" brushRef="#br0" timeOffset="76332.3659">15089 7872 2696 0,'0'0'6577'15,"0"0"-4176"1,0 0-233-16,0 0-919 0,0 0-473 0,0 0 600 16,-37 121-384-16,35-71-223 0,-1-2-369 15,3-1-232-15,0-3-112 16,3-2-56-1,19 8-680 1,0-14-1897 0,-2-8-6841-16</inkml:trace>
  <inkml:trace contextRef="#ctx0" brushRef="#br0" timeOffset="76669.3852">15731 7993 8241 0,'0'0'3153'0,"0"0"-1049"31,0 0 1-31,0 0-593 16,-131 2-552-16,98 21-560 0,4 0-135 15,6 8-193 1,7-4-72-16,12-1-56 0,4 0-609 31,0-3-535-31,31-5-768 0,0-9-905 16,-2-3-2824-16</inkml:trace>
  <inkml:trace contextRef="#ctx0" brushRef="#br0" timeOffset="77030.4059">15767 8045 9978 0,'0'0'4145'15,"0"0"-2249"1,0 0-864-16,0 0-616 0,0 0-40 0,-63 81-32 31,59-51-80-15,4-7-168-1,0-2-88-15,0-5 0 0,11-4-8 0,3-7-136 0,1-5-160 16,1 0-152-16,1-4 128 16,4-15-8-16,-3-9-96 0,-3-5 120 15,-4-3-48-15,1-1 16 31,-8 6 224-15,-1 4 112-16,-3 8 144 0,0 6 696 0,0 12 392 16,0 1-360-16,0 0-631 0,0 16-233 15,0 9-8-15,0 6 56 16,0-2-56-16,0 3 0 31,0-7 0-15,3-2-168-16,6-6-897 0,1-4-1175 0,-4-8-3962 0</inkml:trace>
  <inkml:trace contextRef="#ctx0" brushRef="#br0" timeOffset="77323.4226">15981 7938 5873 0,'0'0'4753'0,"0"0"-3481"15,0 0-192-15,0 0 153 0,0 0-609 0,0 0-400 32,-68 125-168-17,68-99-56-15,0-2 56 0,14-4-48 16,2-4-8-1,1-2 0-15,-1-2 8 0,-3-4 0 16,-1 1-8-16,-5-5 8 16,-1 0 8-16,-2-4 96 15,-4 1 136-15,0-1 440 0,0 3 200 16,0 0 80-16,-6 1-199 15,-14 4-769 1,-14 5-289-16,5-3-1359 0,2-2-4161 0</inkml:trace>
  <inkml:trace contextRef="#ctx0" brushRef="#br0" timeOffset="77821.4511">16116 8122 4977 0,'0'0'2392'16,"0"0"-327"-16,0 0 23 16,0 0-192-16,0 0-575 0,0 0-489 15,121-4-272-15,-101-7-176 31,0-1-168-15,-4 0-168-16,-3-2 16 0,-4-2 24 0,-5-1-16 0,-4 0 8 16,0-3-32-16,0 0-48 15,0 0-8-15,-10 6-40 0,-2 4-56 31,-2 6 48-31,-1 4-8 16,-2 0-48-16,-4 0 24 16,-1 12 88-16,2 4 8 0,-2 1 136 15,1 4 168-15,4 1 56 0,1 2 32 16,5-1 24-16,3-3-40 15,2-1-183 17,6 0-33-32,0-4 8 0,0 2-72 0,8-5 8 15,5-1 40-15,5-1 96 16,1-2-48-16,2-1 56 0,-1-4-136 15,-1-3 8-15,2 0-56 16,1 0 8-16,0 0-80 31,9-19-736-31,-8 0-1697 0,-5-1-6537 0</inkml:trace>
  <inkml:trace contextRef="#ctx0" brushRef="#br0" timeOffset="78356.4817">16694 8015 9706 0,'0'0'5073'0,"0"0"-3913"15,0 0-32-15,0 0 96 31,0 0-864-31,0 0-360 0,8 3-168 0,10-3-504 0,-1 0-1608 0,-2 0-5762 16</inkml:trace>
  <inkml:trace contextRef="#ctx0" brushRef="#br0" timeOffset="78488.4892">16916 8019 7521 0,'0'0'2977'0,"0"0"-2049"0,0 0 40 16,0 0-352-16,0 0-616 15,0 0-1648-15,0 0-4953 0</inkml:trace>
  <inkml:trace contextRef="#ctx0" brushRef="#br0" timeOffset="78623.497">17180 7993 160 0,'0'0'5537'16,"0"0"-3849"-16,0 0-984 16,0 0-448-16,0 0-256 0,0 0-880 15,0 0-2025 1</inkml:trace>
  <inkml:trace contextRef="#ctx0" brushRef="#br0" timeOffset="79542.5495">16618 7850 9402 0,'0'0'2912'0,"0"0"-2096"16,0 0 553-16,0 0-113 0,0 0-992 16,0 0-264-16,27 0-1208 15,-18 0-3289-15</inkml:trace>
  <inkml:trace contextRef="#ctx0" brushRef="#br0" timeOffset="79672.557">16863 7908 4184 0,'0'0'1409'15,"0"0"-817"-15,0 0-72 16,0 0-320-16,0 0-200 0,0 0-2553 0</inkml:trace>
  <inkml:trace contextRef="#ctx0" brushRef="#br0" timeOffset="79816.5652">17130 7913 256 0,'0'0'4481'16,"0"0"-2873"-16,0 0 112 15,0 0 177-15,0 0-401 16,0 0-880 15,0 0-616-31,0 0-368 0,0 0-2161 0</inkml:trace>
  <inkml:trace contextRef="#ctx0" brushRef="#br0" timeOffset="83248.7615">16683 7827 2680 0,'0'0'4545'16,"0"0"-2825"-16,0 0-575 15,0 0 191-15,0 0-352 16,0 0-488-16,2 0-136 16,-2 0 128-16,0 0-47 15,0 0 31-15,0 0 56 0,0 0 48 0,0 0-112 31,0 0-160-31,0 0-136 16,2 0-96-16,2 0 56 16,1 0 392-16,-3 2-240 0,0 0-200 15,0-2-32-15,-2 0-32 16,3 0 32-16,-3 0-40 0,0 0 120 31,0 0-56-31,0 0 16 16,0 0-88-16,0 0-144 15,-9 0-1600-15,-6-4-11059 0</inkml:trace>
  <inkml:trace contextRef="#ctx0" brushRef="#br0" timeOffset="83796.7929">16866 7722 3504 0,'0'0'5689'0,"0"0"-3840"16,0 0 31-16,0 0 57 15,0 0-817-15,0 0-704 16,-88 75-24-1,72-29 160-15,6 5 16 16,1 6-160 0,5-1-96-16,2-4-111 0,2-6-25 0,0-4-32 0,0-6 0 15,2-6-40-15,13-3-56 16,5-7 0-1,5-6-40-15,8-6 120 16,5-8-120-16,10 0-8 31,22-22-552-31,-12-6-1265 0,-12 0-4392 0</inkml:trace>
  <inkml:trace contextRef="#ctx0" brushRef="#br0" timeOffset="84134.8122">17092 7872 5737 0,'0'0'6065'31,"0"0"-5033"-31,0 0 409 0,0 0 399 0,0 0-384 16,56 125-704-1,-33-91-167-15,1-2-137 32,-2-4-200-32,-1-3-176 0,-2-6-24 0,-1-5-8 0,-2-2-40 15,-3-5-560 1,0-7-1313-16,-1 0-2576 0,-6-8-5761 15</inkml:trace>
  <inkml:trace contextRef="#ctx0" brushRef="#br0" timeOffset="84387.8267">17306 7865 11322 0,'0'0'2833'31,"0"0"-1561"-31,0 0 632 0,0 0-712 16,0 0-671-16,-100 106-129 16,78-80-24-16,-2 2-144 0,6-2-160 31,-5-2-64-31,1 6-600 15,2-6-1281 1,9-8-4520-16</inkml:trace>
  <inkml:trace contextRef="#ctx0" brushRef="#br0" timeOffset="85407.885">17663 7836 9818 0,'0'0'4393'16,"0"0"-3513"-16,0 0 608 0,0 0-248 15,0 0-143-15,0 0-169 16,-11 99-120-16,2-65-256 0,2-2-184 31,3-2-152-31,-1-6-136 16,3-4-64-16,-1-6 32 0,3-6-40 15,-2-4 40-15,2-2 48 16,-2-2 96-16,2 0 72 0,-2 0 128 31,-2 0 0-31,-1-2-223 16,-1-10-169-16,-2-3-24 0,1-4-273 15,6-4 25-15,1 2-80 16,0-2-120-16,0 4 112 15,8-1 192-15,9 2-120 0,-2 2 192 16,3 2-72 0,2-1 56-1,2 4 96-15,5-3 8 0,0 2 0 16,-1-1 0-1,1 4-32-15,-4 3 32 16,-4 2-24-16,0 1 24 16,-2 3 8-16,-1 0-64 31,-3 0 56-31,1 8-48 0,-1 6 48 0,-5 3-8 0,0 5 16 0,-4 4 0 15,-2 2 104-15,-2 0 64 0,0 0 24 16,0-2 8-16,0-5-8 16,0 0-96-16,0-6-16 0,0-4-72 15,0-4-8 16,0 0-232-31,0-7-1296 0,0 0-2657 0,0 0-6489 16</inkml:trace>
  <inkml:trace contextRef="#ctx0" brushRef="#br0" timeOffset="85922.9145">18187 7684 5169 0,'0'0'2504'0,"0"0"-647"15,0 0 79-15,0 0-136 16,0 0-431-16,77 110-385 0,-61-82-280 31,-5-1-32-31,0-1-24 16,-4 0-128-16,-2 1-88 0,-5-2 97 15,0 1-81-15,0 0 0 16,-7-2 128 0,-9 2-152-16,-6-2-216 0,-7 2-208 0,-24 12-184 31,8-6-1064-31,1-6-3281 0</inkml:trace>
  <inkml:trace contextRef="#ctx0" brushRef="#br0" timeOffset="91561.237">18636 7924 656 0,'0'0'8297'0,"0"0"-6384"31,0 0-929-31,7 0 952 0,-2 0-343 0,-1-7-865 0,3-2-560 16,2 2 120-16,0-3 24 16,2 4-16-1,1-2-128-15,3 3-64 16,0 0-8-16,-1 3 8 31,1-2-56-31,1 1 24 0,-1-1-16 16,1 0 56-16,-1 3-8 15,1-5 16-15,-1 1 40 0,2-1-16 16,-2 3 8-16,1-1-15 15,-1 0-41-15,3 0-8 16,2 0 0-16,0-1-80 0,5 1 48 16,1 0-40-16,6-2 136 15,1 0-80-15,0-1-24 0,1 0 24 16,-5 0-72-16,-2 0-8 15,-3 1 8 1,-4 2 56-16,-2-2-56 16,-5 3 0-16,3-2 8 0,-3 0 0 15,1 1 0 1,3-1-8-16,-1-1 0 15,1 1 8 1,2 2 0-16,-3-1-8 0,-3 3-8 0,-3-2 0 16,0 3 8-16,-6 0 0 15,1 0-8-15,-1 0 8 0,-2 0-16 16,0 0-40 15,0 0 56-31,3 0-8 0,2 0 8 16,0 0 0-16,1 0 0 0,6 0 0 15,-3 0 0-15,4 0-64 0,-1 4 64 16,1 2 0-16,0 0 8 15,-1-2-8-15,2 3 8 32,-1 0-8-32,1 0 0 15,-3 1-8-15,1-1 8 0,-3 0 0 31,-2-2-8-31,0 1-40 0,-2 1 40 16,-1 0-40-16,-1 2-8 16,-1 1-8-16,0 0 8 31,-1 2-8-31,-3 2 56 0,0 1 8 15,0 6-48-15,0 3 48 0,0 2 0 16,-3 4-8-16,-5-3 16 0,-3 2-8 16,2 1 0-16,-3-1 0 15,-1-2 8-15,2 1 0 31,-2 0 0-31,-1 0-8 0,1 3 0 0,2-4 0 0,1 2-8 16,4-1-8-16,0 0 32 0,-1 0-16 16,3 0 0-1,-4 0-88-15,0 1 88 16,-1-2 16-16,-3-1 32 47,-1 2-96-47,0-1 96 0,-1-1-32 0,2 2-16 0,-5 0-56 0,2-1 56 0,-3 3 64 0,1 3-56 15,-1 1 0-15,-1 0-8 31,2-2 8-31,-1 0-8 16,5-2 0-16,-1-3 0 31,3-4 0-31,3 0-48 0,1-4 48 0,0-2 16 0,0 1-8 0,-1-2-8 16,-3 0 16-16,3-1-16 15,0 4 0-15,-3-3 0 0,1-1 0 32,2 0 0-32,1-5 8 31,1-2 0-31,4-4 0 15,-2-2-8-15,2 1 8 0,2-3 8 0,0 0 40 0,0 0 16 16,-2 0 48 0,2 0-16-16,-4-3-104 0,0-9-1161 15,-1-2-4048-15</inkml:trace>
  <inkml:trace contextRef="#ctx0" brushRef="#br0" timeOffset="92096.2676">19114 8888 4096 0,'0'0'6802'15,"0"0"-4802"-15,0 0-495 16,0 0 671-16,0 0-560 0,0-12-1031 16,0 12-585-16,0 7-161 15,0 13 129-15,0 6 32 16,0 8 48-1,0 4 8-15,0 5-40 0,0 1 57 16,0 0-17-16,0-2-48 16,0-4 80-16,0-4-40 15,0-6 0 1,0-6-40-16,0-5 56 31,0-8 16-31,4-3-8 0,-2-2-24 0,-2-4 48 0,2 0 56 0,-2 0 512 16,0 0 264-16,0 0-40 15,0 0-200-15,2-1-184 0,-2-5-336 16,2-1-95-16,1-1 79 31,1 1-88-15,1-2-56-16,4-3 64 0,6-2-24 0,6-4 24 15,3-4 24-15,5-5-88 16,7 0-8-16,22-19-593 0,-8 8-1407 15,-5 2-3473-15</inkml:trace>
  <inkml:trace contextRef="#ctx0" brushRef="#br0" timeOffset="95282.4498">19929 8406 12122 0,'0'0'3057'0,"0"0"-2457"0,0 0 32 16,0 0 568-16,68 0-440 0,-25 0-528 31,2-2-111-31,0-3-57 0,-6-1-8 0,-1-3-56 16,-9 1-137-16,-4-2-343 0,-9-6-856 15,-5 2-976-15,-7 0-3114 0</inkml:trace>
  <inkml:trace contextRef="#ctx0" brushRef="#br0" timeOffset="95653.471">20143 8207 8993 0,'0'0'2785'16,"0"0"-1457"-16,0 0-151 0,0 0-137 15,0 0 296-15,0 0-640 16,-18 135-128-1,13-95-144-15,3-4-136 16,0-4-280-16,0-4 113 0,2-6-65 16,0-4-56-1,0-8-337-15,0-3-583 0,4-5-640 0,10-2-72 31,3-2 279-31,6-15-359 0,4-1-697 0,-1-2 881 16,1 0 1096-16,-2 7 432 0,-6 0 1248 31,0 7 217-31,-6 4 7 0,-2 2-256 16,-4 0-280-16,-3 0-272 15,-2 8-79 17,-2 7-297-32,0 0 8 15,0 1-24-15,-6 3-120 0,-8-1-152 0,-6-7-744 0,2-1-1593 0,5-7-2936 0</inkml:trace>
  <inkml:trace contextRef="#ctx0" brushRef="#br0" timeOffset="96545.5221">20383 8160 4600 0,'0'0'8930'0,"0"0"-7121"16,0 0-1169-16,0 0 648 15,0 0-944 1,0 0-288-16,0 0-48 0,29 32-16 0,-20-13 8 15,-2 8-8-15,-4 3-56 0,-3 6 64 16,0 2 0-16,0 0 152 0,-3 0 48 16,-6-6-128-16,0-4 80 15,5-7-8 1,0-7-40-1,2-9-56 1,2-3-40-16,0-2 168 0,0 0 257 0,0-7 279 0,2-18-360 16,13-5-304-16,7-6-48 15,5-2-80-15,0 3-48 0,-1 4 120 31,-6 12 0-31,-4 3 0 16,-7 11 0 0,-2 5-88-16,-3 0-48 0,0 0 96 0,-4 14 48 15,0 7 88-15,0 4 56 16,0 3-24-16,0 0 32 0,-4-2-56 31,-3-5-48-31,1-8-32 16,3-3-16-16,2-6 8 0,1-2 48 31,0-2 64-31,0 0 32 0,0-10 80 0,4-9-232 15,11-4-160-15,5 2 16 0,1 0-272 16,-2 11 104 0,-1 4 168-16,-2 6 48 15,2 0-8-15,-3 0 56 0,1 10 40 31,-1 0 8-31,3-2 0 0,-3-2 0 0,6-6 0 0,-1 0 0 16,3 0 8 0,0-8 40-16,2-8-40 15,-2-4 56-15,-4-2-48 16,-1-2-8-16,-2 2 56 0,-7-3-56 15,-2 1 56 17,-7 2-56-32,0 3 64 0,0 1 0 0,0 5-56 15,-11 5 72-15,-5 4 48 16,1 4-16-16,-6 0-24 0,1 2-96 15,-4 16 0-15,2 5 0 16,1 3 0-16,6 2 120 31,1 0-112-31,5 2 128 16,7-2-64-16,2 0-56 0,0 0-16 15,0-2 104-15,7-3-16 0,7-4-88 16,5-3 96-16,4-1-88 31,4-8 112-15,4-2-32-16,4-5 16 0,3 0-104 0,16-5-680 15,-10-7-1441-15,-6-2-7177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3:46:41.5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14682 4001 6465 0,'0'0'3305'0,"0"0"-1249"32,0 0-752-32,0 0-183 15,0 0-9-15,0 0-400 16,0 0-160-1,0 0-176-15,0 0 64 0,15 0 8 0,24 0 32 16,38 0 401-16,62 0-241 0,65 0-128 31,45 0-104-31,30 0 16 16,13 0-112-16,-9 0-256 15,0-5 232 17,-24 5-48-32,-36 0-152 0,-35 25-88 0,-27 8 0 0,-41 2-8 0,-27-9 0 0,-25-6-72 15,-19-10 80 1,1 0 0-16,-6 0 8 15,-7-2 0-15,-12-2-8 16,-14-6 16-16,-11 0-16 0,0 0 0 16,-34-14-440-16,-10-10-1784 15,-7-6-3626 1</inkml:trace>
  <inkml:trace contextRef="#ctx0" brushRef="#br0" timeOffset="1297.0742">14884 12126 7209 0,'0'0'2617'0,"0"0"-1305"16,0 0 184-1,0 0-104 1,0 0-503-16,-2-2-233 0,2 2-256 15,23 0 192-15,22 8 680 16,39 0-488-16,59-2-47 0,54 0-273 16,29-2-136-16,3 0-192 15,-17 0-136 1,-31 2-16-1,-8 0-136-15,-12-2 152 0,-12 0 8 16,-7-4 0-16,-26 0-8 0,-24 0 0 16,-23 0 0-16,-11 0 0 0,-2 0 8 15,-1 0-8-15,-13-4-264 31,-17 2-1065-15,-23 0-3984-16</inkml:trace>
  <inkml:trace contextRef="#ctx0" brushRef="#br0" timeOffset="2301.1316">14637 15870 6489 0,'0'0'2080'0,"0"0"-1512"0,0 0-71 15,0 0 607-15,0 0-200 16,0 0-296-16,20 0 440 0,3 4 305 15,12 8-161-15,17 4-216 16,36 6-160-16,51 4 104 31,59 3-135-31,29-6-321 16,9-2-136-16,-12-8-112 0,-27-5-208 15,-7-4-8-15,-8-4-72 0,-14 0 72 16,-18 0-32-16,-31-2 80 16,-29-4-16-16,-26 2-32 15,-13-1 0 16,-3 3 56-31,-6 0-56 0,-7-2-288 0,-21 4-408 0,-22 0-849 16,-23 0-1623-16,-11 0-9323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3:47:07.5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19623 5834 8993 0,'0'0'1961'15,"0"0"-1425"-15,0 0 568 16,0 0 168-16,-144-43-103 15,103 36-393-15,-5 1-384 0,-5 1-72 16,-5 4 8 0,-5 1-80-16,1 0 176 15,-2 0-128-15,0 0-40 0,1 0-96 16,-1 0 48-16,-5 0 105 15,-8 0-161-15,-12 0-80 0,-9 0-64 32,-26 0 40-32,-26 0 96 15,-28 0-64-15,-7 1-24 16,6 7-48-16,7-3 88 0,12 4-96 15,-4-3-8-15,-10 4 8 0,-5-2 0 16,2-2 8-16,-1 0-8 16,11-2 48-1,7-3-48 1,11-1 0-16,6 0-8 0,8 0 8 15,4-7 8-15,0-3 0 0,1 4-8 16,-1 0 8-16,0-2 0 0,0-2 0 16,4 2-8-16,2-1 16 31,3 0-16-16,0 1 8-15,-3 2 0 0,-4 2 88 16,-2 1-96 0,-5 3 0-16,0 0 8 15,3 0-8-15,-3 0 8 0,1 5-8 16,3-1 8-16,1 0-8 15,7 0 8 17,19-4-8-32,19 2 8 0,14-2 0 0,1 0-8 0,-14 0 0 0,-14 0 72 15,-14 0-72-15,-1 0-8 0,-15 4-40 0,13-2 48 16,0 4 0-1,-17 2 0 1,-4 2 0 15,-35 2 8-31,-1 4-8 0,13-1-8 0,15-2 8 0,18 1 0 16,-2 0 8-16,-2-1 80 0,1 1-88 0,3-2-8 0,5-4 0 31,18-2 8-15,19-5 48-16,16-1-40 31,5 0 40-31,-13 0 0 0,-10-1 24 0,-7-10 32 0,8 0 24 0,4-2 40 15,6-1-24-15,7 2-64 0,0 1 8 16,1 0-80-16,-3 2 32 31,-6 4-40-31,1-1 0 0,-7 4-8 16,-5-2-80-1,-4 2 8-15,-5-2 72 0,0 2-40 0,-2-2 48 16,1 2 0-16,2 2 0 16,3 0 8-16,0 0 8 31,-1 0-16-31,1 0 8 0,-1 4-8 15,-1 4 0 17,4-2 0-32,-1 2 0 0,3-4 0 0,3-3 0 0,4 2 0 0,-1-3 8 15,4 0 0 1,6 0-8-16,1 0 0 15,5 0 0-15,3 0 8 0,2 0-8 16,2 0 0-16,-1 0 0 31,1 0 0-31,-5-4 0 0,1 0 8 0,-4-2-8 16,0 0 0-16,-3 3 0 15,0-2 0 1,-3 1 0-16,1 2 0 0,2 2 0 0,3-2 8 16,-1 0-8-16,4-4 0 15,1 0 8 16,4-4-8-31,4-2 0 0,3-6 0 0,4-2 8 16,0-6 56-16,5 1-56 0,5-6 0 16,-2-1 88-16,8-1 16 15,0-1-32-15,7-1-8 16,-1-1-64-16,3 0 0 31,1-4 48-15,2 0-56-16,-2 1 0 0,-3-1 0 0,-3 2 0 0,1 0 0 15,-1 4 0-15,2 1 0 16,3 5 0-16,2 1 0 15,4 2 8-15,6 0-8 0,-1 0 0 32,8-3 0-32,0-2-8 0,3-2-80 15,0-1 40-15,0 0 40 0,0 1 8 16,0 2-16-16,0 2 16 15,0 1 0-15,0 5 0 16,0 2 0-16,0 0 0 0,5-1-16 16,4 0 16-1,6-2-16 1,4-6 8-16,4-3 0 0,4-5 0 15,7-4 8-15,0-1-8 0,4-4 8 16,4 2-8-16,0 1 8 16,1 5-8-16,-2 4 8 0,5 2 0 31,-2 2-8-16,1 0-8-15,1 0 8 16,1-3 8-16,-4 4-8 0,6-1 0 0,-5 2 8 16,0 0 0-16,3 1-8 0,-3 5 0 31,4 2-48-31,1 6 48 15,2 3 8 17,2 0-8-32,5 5-40 0,9 0 48 0,6-2-16 0,6 0 8 0,3 1-48 15,0-2-104-15,3-1 56 0,0 4 48 31,2 2 48-31,4 2-8 16,5 2 8-16,17 0 8 0,24 12-16 31,23 7 8-31,9-4 0 0,-4-5 0 0,-7-4 8 16,-10-6 0-16,-4 0 0 0,-1 0 0 15,-8 0 0 1,-5 0 0 0,-21 0 0-16,-18 2 0 0,-22 5-8 0,-1-1 0 15,9 1 8 16,10 5 8-31,13-2-8 0,-4 0 8 0,3-1-8 0,-1-6 16 16,-2 0-16-16,8-2 48 16,-4-1-40-16,1 0 0 15,-1 0 0-15,-3 0 40 0,-3 0-48 16,0 0 0 15,-1 0 8-31,-2 0-8 0,-1 0 0 16,1 0 0-16,3 0 0 0,4 0 8 15,-1-7 0-15,9-6 0 0,0-5 0 31,19-4 0-31,16-2 0 32,-14 1-8-32,-16 2 8 0,-17 6-8 0,-19 4 0 15,10-1 0-15,11-2 16 0,-5 1-16 16,1 2 8-16,1-1 0 0,-2-2-8 15,3 0 8-15,-3 0-8 16,1 0 40-16,-5 1-40 16,-4 1-8-16,-6 2 8 31,2 5 0-31,-5-2 0 0,2 3 0 15,5 1 0-15,1-3-8 0,6 1 0 0,3-2 8 16,-1-4 16-16,7 1-16 16,1-1 8-1,2 0-8-15,2 1 8 0,3 2 0 0,-2 2-8 31,2 4-48-31,-1 0 48 0,0-1 8 16,4 3 8-16,-2-1-8 0,19-1-8 16,16-3 8-16,15-6 0 15,2 3-8-15,-11-2 0 0,-31 3 0 31,-30 4 0-15,-11 0 0 0,-7 3 0-16,15 0 0 0,11 0 0 0,14 0-8 0,-2 0 8 15,-2 9 0-15,1-1-8 16,-3-2 8-16,1 2 0 0,0-3 0 31,-6-2-8-31,-1 0 16 31,-2-2-8-31,-9 1 0 0,-4 2 8 0,-2 0-8 0,-6 2 0 16,-2 0 0-16,1 4-8 15,-1-2 0-15,-2 2 8 0,3 0 0 16,-3 0 0 0,2 2 8-16,-3 1-8 46,2 1 8-46,-1-3-16 0,-2 3 8 0,-1-2-8 0,1 2 8 0,-1-1 8 0,0-2 0 16,-1 0-16-16,-1-2 8 16,1 0 0-16,2-1 0 31,-3-1 0-16,1 3 0-15,-3 3 0 0,3 1-8 16,-2 2 8-16,3 2-8 16,1 3 8-16,0-2 0 0,4-1-8 15,3 2 0-15,3-4 0 0,4 0 0 16,2 0 8-16,-1 0 0 15,0 0 0 17,-4 4 0-32,0 1-8 0,1-1 8 0,0 1-24 0,2-1 24 15,1-1 0-15,0-4 0 0,1-1 0 0,-1-1 0 31,-1-5 0-31,-1 0 0 16,-2-2 16-16,-4-2-32 0,-8 2 32 31,-5-1-16-15,-11 2 0-16,-7 3 0 0,-10 0-16 0,-4 3 0 15,-4 2 8-15,-3 1-40 16,-4 1 40-16,2-2-8 0,-2 3 8 16,0 0 8-16,-1 0-8 0,1 2 8 15,2-2 0 1,-2 2 0-1,-2 3-8-15,-3-1 0 0,-2 1-8 16,-4 5-32-16,0 3-8 16,-5 3-16-16,-2-2-16 15,0 0 0-15,0-4 40 0,0 0 0 16,0-2 32-16,-4 0-24 31,-12 0 32-31,-4 2 8 0,-5 1 0 0,-4-2 0 16,-2 1-8-16,-2 3 8 15,0-3 8-15,-4-2-8 16,2-1 64-16,1 0-16 0,3-3 24 15,-2-2-16-15,-3 0 0 0,1 0-56 16,-1-2 8 0,-6 0 40-1,6-1-40-15,-4 1 0 16,0 0-8-16,-1 0 8 0,2 2 0 15,1 2-8-15,-1 2 0 16,4 0 0-16,-1 0 0 0,3 0 0 31,4-1 8-15,2-2-8-16,0-3-8 0,6 0 8 15,-4-4 8-15,0-1-8 0,-4-3 8 0,0 3 0 16,-2-3 48-16,-2 0-48 16,1-1-8-16,1-2 0 15,2 1 0 16,0-2 0-31,5 1 16 0,1-2-16 0,4 1 0 16,-2-1 8-16,4 1 0 0,-3 0-8 16,2 2 0-16,-2-2 0 15,1-1 0-15,0-1 0 16,3 0 8-16,1 1 0 47,3-4-8-47,1-1 8 15,-1 3 0-15,-2 0-8 16,-1 3 0-16,-4 1-8 0,3-1 0 15,5-5-40-15,3 2 40 0,1-3 8 16,2 0 0-16,1 0 0 31,-1 0 0-31,3 0 0 16,-2 0-8-16,0 2 8 0,-1 0-8 15,-4 4 0-15,0-1-48 16,-2 1 48-16,-3 2 8 0,1-1 8 16,-1-3-8-16,2 2 8 15,1-4-8 16,1 2 0-31,4-2 0 0,1-2 16 0,3 0-8 16,2 0 0-16,0 0-8 0,-2 0 0 0,-10 0-608 0,-1 0-1769 16,-2 0-7025-16</inkml:trace>
  <inkml:trace contextRef="#ctx0" brushRef="#br0" timeOffset="17170.9822">19542 8488 8513 0,'0'0'3065'16,"0"0"-1521"-16,0 0 73 0,0 0-41 15,0 0-376-15,-75-22-88 32,62 14-327-32,3 0-329 0,4 5 16 0,4-1 216 0,0-1-40 15,2 4-312-15,0 1-256 0,0 0 32 31,0 0-104-31,0 0-8 16,0 0 0-16,0 0-8 16,4 0-136-1,19 0-24-15,12 0 168 16,13 0 112-16,8 4 0 15,3-1-16-15,-1 2-96 0,-4-4 80 16,-3-1-64-16,-5 0-32 16,-5 0-280-16,-15 0-896 0,-10-6-1913 15,-14-4-9177 16</inkml:trace>
  <inkml:trace contextRef="#ctx0" brushRef="#br0" timeOffset="18766.0734">7748 8643 8969 0,'0'0'1889'16,"0"0"-1321"-16,0 0 768 0,0 0 161 0,0 0-137 31,0 0-96-15,0 0-336-16,-45-17-368 0,45 17-256 15,0 0-15-15,0 0-49 0,0 0-56 16,0 0-72-16,0 0-8 15,10 0-24-15,11 0 280 0,11 0 40 32,6 0-120-32,2 0-112 31,4 0-40-31,-1 5 16 0,1 1 8 0,3 0-64 0,6 0-80 15,10 0 56-15,11-3-16 0,7 0 184 16,4-1-136-16,0 0-88 16,-4 2 40-16,-8 2-40 31,-6 1 0-16,-7-1-8-15,-8 3 8 16,-13-3-8-16,-5-2-8 0,-7 0 8 0,-7 0 0 0,-3-2 48 16,1 0-48-16,-2-2 16 15,-4 0-16-15,2 0 8 16,-2 0-8-1,-12-4-576 17,0-6-1376-32,0-4-6034 0</inkml:trace>
  <inkml:trace contextRef="#ctx0" brushRef="#br0" timeOffset="25483.4576">9294 9884 4929 0,'-2'-6'2080'16,"0"0"-1096"-16,-2 0 48 31,2 0 249-31,-4 0-505 0,4 2-40 31,0 3-88-31,-1-2 136 0,3 3-24 16,-1 0-87-16,1 0-97 15,0 0-176-15,-2 0-104 16,2 0-96-1,0 0-40-15,0 0-80 0,0 0-8 0,0 0 48 16,0 0-112-16,0 0 264 0,0 0 24 16,0 0 80-16,0 0 72 15,0 0-24-15,0 0-136 16,0 0-143-16,0 0-81 0,0 0 24 15,0 0-88-15,0 0-8 32,0 0 8-32,0 0 8 15,0 0 40-15,2 0-40 0,2 0 0 0,0 0 64 16,2 0-64-16,0 0 56 15,3 0-56-15,5 0 64 0,3 0-64 16,5 0 72 0,3 0 64-1,-1 0-24-15,-2 0-64 16,-1 0 8-16,-2 0-8 0,2 3-56 0,-1-2-8 15,-1-1 8-15,2 0 0 16,-1 0 0-16,-3 0 16 0,2 0-8 31,-2 0 0-15,3 0 0-16,3 0 0 0,-2 0 72 15,2 0-72-15,0 0-8 0,-1 0 48 16,-5 0 8-16,4 0-56 16,-1 1 8-16,3-1-16 0,3 3-8 31,3-1 16-31,0-1 8 31,4 2-8-31,0 0 8 0,1 2-8 16,-1 1 8-16,0 0-8 0,2-2 0 0,-7 0 48 0,1 1-48 15,-5-5 0-15,-3 0 48 31,-4 0-48-31,1 0 8 16,-2 0 32 15,-3 0-40-31,0 0 0 0,3 0 0 0,-3 0 8 0,1 0-8 0,-1 0 8 0,-1 0 0 16,-3 0-8-16,1-3 8 15,0 1-8 1,-1-2 0-16,-1 2 0 16,1-2 0-16,1 2 0 31,-4 2 0-16,0-2-16-15,3 2 8 0,1 0 0 0,-2 0-8 0,1 0 16 0,-5 0-8 0,-2 0 0 0,-2 0-72 32,0 2-552-32,-6 8-1097 15,-11 0-3352-15</inkml:trace>
  <inkml:trace contextRef="#ctx0" brushRef="#br0" timeOffset="41227.3581">5769 11064 6209 0,'0'0'4105'0,"-6"0"-2809"0,1 0 216 15,1 0-287-15,0 0-305 16,4 0-40-16,0 0-360 15,0 0-384-15,15 0-72 0,23-2-40 16,36-3-24 0,63-9 0-16,75-8 48 15,35-8 16-15,8-2 16 0,-19 4-72 31,-38 12 8-31,-4 6 16 0,-7 8-24 16,-9 2-8-16,-11 0 40 0,-13 8 8 0,-32 6-96 31,-30 0 56-31,-25-2-8 16,-14 1 40-16,1-2-32 0,2 3 152 15,-1 0-160 17,-12-2 104-32,-10-3-104 0,-8-2 8 0,-8-3-8 15,-3 2-8-15,-8 2-568 16,-3-2-1664-16,-3-4-5306 0</inkml:trace>
  <inkml:trace contextRef="#ctx0" brushRef="#br0" timeOffset="41683.3842">10397 11057 3184 0,'0'0'6089'0,"0"0"-5160"31,0 0 831-15,203 34-128-16,-71-32-391 0,28-2 71 15,7 0-88-15,-26-14-352 0,-41 3-424 16,-36 2-159-16,-8 3-97 15,4 0-112-15,0 0-80 0,-2 2-464 32,-20-5-1049-32,-15 6-3128 15,-17-3-4553 1</inkml:trace>
  <inkml:trace contextRef="#ctx0" brushRef="#br0" timeOffset="43326.4782">18037 11095 3208 0,'0'0'1769'16,"0"0"-49"-1,0 0 120 1,0 0-367-16,0 0-177 0,0 0-88 16,0 0-16-16,-18 0-239 0,18 0-161 15,0 0-200-15,0 0-168 16,0 0-224-16,0 0-144 0,2 0-48 31,17 0 0-15,10 0 176-16,6 4 232 0,9-2 40 15,5 0-192-15,8 0 16 0,3 0 56 16,4-2-191-16,5 2 31 0,4-2-48 15,0 3-32-15,2-1 8 32,1-1-88-17,-1 3 104 1,-3-2-64-16,-1-1 48 0,-2 2-8 0,-5-2 48 0,-1-1-128 15,-5 3 32-15,-4-1-48 0,-4 0 0 16,2 0 64-16,4 0-64 31,4 0-8-31,9-2 8 16,9 3 0-1,6-3 56-15,5 0-56 0,5 0 88 0,-5 0-56 0,0 1-16 16,-2 1-16-16,-4 2 128 0,-5-2-120 16,0-2 48-1,-5 2 40 1,-2-2-8-16,-1 0-80 31,-1 0 48-31,-5 0 16 0,-1 0-24 0,-1 0-48 16,-2 0 8-16,-4 0 8 0,-2 0 32 15,-4 0-48-15,-2 0 40 16,-2 0-32-16,3-4-8 15,0-2 0-15,7 0 0 16,2-5 0-16,2 4-8 31,-2 0 8-31,-2 0-48 0,-2 3-32 0,-9 0 72 16,-2 4-80-16,-2 0 24 15,-4 0 56-15,-3 0-40 16,-1 0 40-16,0 0 8 0,3 0 0 16,-3 0-16-16,0 2 8 15,0-2 8 1,-5 0 0-16,-4 0 64 15,-1 0-64-15,-3 0 0 16,0 0 0-16,-2 0 48 16,-1 0-48-16,4 0-48 0,-1 0 48 15,-1-4-8-15,0 0 8 16,-1 0-48 15,-5-1-104-31,-2 4 152 0,-7 1-24 0,1 0 24 0,-5 0 0 16,0 0-8-16,0 0-360 15,-33 0-512-15,-10 0-1921 0,-8 0-12034 16</inkml:trace>
  <inkml:trace contextRef="#ctx0" brushRef="#br0" timeOffset="49940.8565">5638 13569 11386 0,'0'0'2833'16,"0"0"-2833"-1,0 0-128-15,0 0 128 16,0 0 432-16,0 0 80 15,149 7-64-15,-93-7 152 0,7 0-32 16,3 0-120 0,7 0-112-16,4 0-104 0,5 0-64 15,7 0-112-15,7 0-48 16,11-4 168-16,20-16 16 15,22-6-72-15,21-3 104 16,3 3 57-16,-13 7-97 0,-17 6 64 16,-20 5-72 15,2 2 24-31,-1 0-88 0,2 1-8 0,12-6 48 15,1-1-64-15,2-4-40 16,-1 2-40-16,-1 2 64 16,-6 4 128-16,-4 4-120 0,-4 2-32 31,-22 2 0-16,-19 0-48-15,-14 0 96 0,-6 0-96 0,12 0-16 16,13 0 16-16,15 2 0 16,1-2 0-16,0 0 16 0,0 0 32 15,-7 0-48-15,-5 0 48 16,-5-2-48-16,-9 2-8 0,-3 0 8 15,-5 0 0 17,-2 0 0-32,-1 0 0 0,-4 0 8 0,1 0 8 15,-7 0-8-15,-5 0 0 0,-4 0-8 16,-7 6-16-16,-1 0 8 15,-8 2 0-15,-2 1 8 16,-2-1 0 0,0 3-8-1,-3-1 8-15,3 0 8 0,0-2-8 16,3 0 0-16,1 0 0 0,6-4 0 0,0 2 0 15,3-2 0-15,3 1 8 16,2-1-8 15,-1 1 0-15,7 4 0-16,-3-2 0 0,8 1-8 15,2 0 8-15,3-2 0 0,6-2 8 16,4-4-8-16,3 0 8 16,2 0-8-16,2 0 0 15,3-6 8-15,-3 1 8 0,0 1-16 16,2 1 8 15,-5 1-8-31,5 2 8 0,-7 0-8 0,4 0 56 0,-4 0-56 0,3 0 0 16,1 0-16-16,-4 0 16 15,4 0-8 1,-4 2 0-16,0 5 0 15,1-2 0-15,0 0 8 0,2-1-8 32,-3-2 8-32,2-1 0 0,0 1 0 0,0-2 0 0,-2 3 0 15,1 0 0-15,-1 0 0 16,2 1 0-1,-2-3 0-15,-2 3 0 16,1 0 80-16,-3 1-80 31,6-4 0-31,-2-1-64 0,3 0 64 0,4 0 0 0,3 0 0 16,2 0-8-1,-4 0 8-15,-1 0 0 16,-6 0 0-16,-5 0 0 0,-7 0 8 16,-1 3-8-16,-5 2 0 15,-2 1-16 16,-3 0 16-31,0-1 0 0,1 1 0 0,0-4 0 16,-6 1 8-16,1 0 0 16,-7-2-8-16,-3-1 0 0,-8 3 0 15,-7-2 0-15,-4 4-8 0,-7-3 8 16,-3 0 0-16,-6-1 0 15,1-1 0 1,-3 3 0 0,-2-3 0-16,2 0 0 0,-2 0 0 15,2 0 0-15,2 0 0 16,6 0 0-16,1 0 16 0,5 0 40 15,-1 0-56-15,1 0 0 16,-5 0-248 15,-11 0-864-31,-5 0-1681 0,-21-3-6969 0</inkml:trace>
  <inkml:trace contextRef="#ctx0" brushRef="#br0" timeOffset="64279.6766">19575 12050 11058 0,'0'0'4225'16,"0"0"-3233"-16,0 0 800 15,0 0-503 1,0 0-97-16,-43-77-296 16,26 69-432-16,-2 8 192 15,0 0-240-15,-6 8-304 16,1 22-32-16,-5 11-72 0,4 11-8 15,5 4 64-15,3 0-56 0,12-4-8 16,5-6-56 0,0-9 40-16,4-9-16 15,14-10-48-15,6-9-160 16,5-9-40-16,7 0 32 15,5-21 72-15,3-13-8 0,-1-13 16 16,-4-3-24-16,-1 1 64 0,-9 8-16 16,-4 13 16-1,-10 12-64 1,-1 16-104-16,-6 0-88 0,1 24 376 15,3 4 8 1,-1 2 8-16,7-6 8 0,-1-8-16 0,6-9 0 16,1-7 0-16,1 0 48 15,-3-14 80 1,-4-9-40-1,-7-3 328-15,-7 1-24 16,-4 4-8-16,0 5-168 0,-6 3-216 0,-7 7 0 16,1 6-624-16,5 0-280 15,7 0-1129-15,1 0-1927 31,25 6-457-31,-1-3-432 32</inkml:trace>
  <inkml:trace contextRef="#ctx0" brushRef="#br0" timeOffset="64923.7135">20069 12084 2576 0,'0'0'2977'0,"0"0"1408"0,0 0-1105 16,0 0-295-16,0 0-865 15,0 0-807 1,-20-25-297-16,5 30-696 16,-1 20-320-1,-1 4-80-15,3 5 16 16,3 3 64-16,7-6-8 0,4-5-48 15,0-4-56-15,0-6 32 16,10-6-88-16,3-4 96 0,3-6-32 16,2 0 8-16,4-6 88 15,1-14-8-15,4-10 8 31,-3-8-48-31,-2-6 40 0,0-10-48 0,-2-4-56 0,-2-2 72 0,-4 1 48 32,-5 9 0-17,-5 10 312-15,-2 14 184 0,-2 10 320 0,0 10-128 16,0 6-224-16,0 0-464 0,0 23-48 15,0 12-176 1,0 9 216-16,0 0 0 16,0-1-64-1,0-10-104-15,10-4-272 0,9-7 72 16,8-4 88-16,6-5 136 15,5-4-80-15,3-3 152 0,-1-6 8 16,-5 0 72 15,-2 0-48-31,-6-6 40 0,-7-9 16 16,-4-3 40-16,-4-3 8 0,-8-3 16 15,-4-4 72-15,0-3-24 0,0 1-104 16,-12 3 88-16,-1 4-56 0,-1 9-32 16,3 8 248 15,-1 6 56-31,-2 6-320 15,-4 22 0-15,0 10-104 0,1 8 32 0,5 3 72 16,3-1-48-16,7-2 40 0,2-6-64 16,0-2 0-16,13-7 8 0,10-4-16 15,-1-6 16-15,5-4 8 47,1-5 56-47,7-7 0 0,2-5 0 0,12-3-328 0,11-21-288 16,41-29-1225-16,-15 8-3464 15,-10 2-5769-15</inkml:trace>
  <inkml:trace contextRef="#ctx0" brushRef="#br0" timeOffset="65484.7456">20889 12066 968 0,'0'0'10722'16,"0"0"-7585"-1,0 0-849 1,0 0-287-16,0 0-721 0,0 0-728 0,0 0-304 15,0 0-240-15,0 10 80 0,33-6 328 16,10 0-80-16,11 1-184 0,1-4-48 31,5-1-96-31,-2 0 40 16,-2 0-48-16,-2 0-48 0,-8-1 40 31,-5-10-168-31,-10 1-32 0,-10 1 64 0,-9 6 136 16,-5-1 8-16,-7 4 48 0,0 0 16 31,0 0 56-31,0 0 16 0,0 7-136 15,0 16-224-15,-5 11 224 32,-1 6 8-32,-4 8 0 15,2 4 40-15,1 2 0 0,1 2-48 0,-4 0 0 0,4-6 0 31,-1-3 16-31,3-11-16 0,-4-8 56 16,4-6-8-16,-2-8-48 16,-1-2-64-16,-2-4-680 31,0 0-704-31,-2-2-1209 0,0 0-2880 0,0-4-4697 0</inkml:trace>
  <inkml:trace contextRef="#ctx0" brushRef="#br0" timeOffset="65788.7629">21190 12575 10058 0,'0'0'2808'0,"0"0"-2096"15,0 0 553-15,0 0 583 16,0 0-608-16,0 0-544 15,40 139-135-15,-26-101-161 16,-2-3-144 0,5-4 40-16,-4-5-56 15,0-4 16-15,0-8-96 0,-1-4-32 16,-1-4 112-16,0-6-24 15,2 0 208-15,7-14 224 0,9-22-48 16,10-16-600-16,3-14-160 31,18-27-1120-31,-10 16-1000 0,-9 14-4890 16</inkml:trace>
  <inkml:trace contextRef="#ctx0" brushRef="#br0" timeOffset="68286.9058">20452 13215 9914 0,'0'0'4569'0,"0"0"-3969"16,0 0-488-16,0 0 128 0,0 0 344 15,21 44-152-15,-13-14-8 16,-1 3 48-16,-2 4 24 0,-5 1-104 15,0 2-136-15,0-2-80 32,0-2-31-17,0-3-81-15,-7-5 40 0,0-6-48 0,1-8-40 16,1-8 80-16,3-2 176 15,2-4 176-15,0 0 288 0,0 0 56 16,0-2-64-16,0-17-304 16,9-6-424-1,13-7-80 1,5-8-16-16,4-5-120 0,5 1 40 0,-3 4-152 15,-4 6 24-15,-2 11-80 16,-7 6 48-16,-9 7 128 0,-4 6 24 16,-5 4 40-1,0 0-104 1,-2 0 56-16,2 2-16 15,-2 14 144-15,0 8 64 0,0 9 0 0,0 4 48 16,0 3-48-16,0 0 8 16,0-6 40-16,0-6-48 0,0-7 0 31,0-7 0-31,0-9-64 15,0 0 56-15,0-5-136 0,5 0-48 32,9-5 192-32,3-13 208 0,3-5-136 0,3-4-64 0,-4-5 16 15,-1 1-24-15,-3-1-40 31,-1-1 32-31,-3 7 8 16,-4 6 0-16,0 6 0 0,-5 4 0 16,0 8 8 15,-2 1-8-31,3 1-48 0,-3 0-32 0,2 0-32 0,2 3-32 0,2 11 144 31,3 6 88-31,2 4-16 16,3 6 24-16,2 0-32 0,-1 0-64 0,8-2-24 15,14-1-753 1,-3-8-1863-1,-1-6-2825-15</inkml:trace>
  <inkml:trace contextRef="#ctx0" brushRef="#br0" timeOffset="68806.9356">21217 13277 1504 0,'0'0'9186'16,"0"0"-7858"15,0 0-40-31,0 0 441 0,0 0-585 16,0 122-608-16,0-92-32 0,0-1 24 15,0-4-96-15,-5-3-200 16,1-4-64-16,0-5-48 16,2-8-71-16,-2 0 7 0,4-5 40 31,0 0 96-31,0 0 16 15,0-5 104-15,0-13-312 0,0-9-48 16,14-5-104-16,4-7-40 16,3-1-56-16,3 2 72 0,0 2 160 15,1 6-65-15,-3 4 73 0,2 4-40 16,-3 4 48-1,-2 4 0 1,-3 4-8-16,-3 3 8 0,-1 7-104 16,-6 0-80-16,3 3 8 15,-2 19 176-15,-2 3 208 16,-1 7 249-16,-2 3-81 15,1-1 48 17,-1-3-168-32,0-2-80 0,0-5-56 0,0-4-72 0,-2-1 8 0,0-4-56 15,0 5-344-15,-2-2-1081 16,-9-3-4712-16</inkml:trace>
  <inkml:trace contextRef="#ctx0" brushRef="#br0" timeOffset="70391.0262">21800 13355 8145 0,'0'0'2681'15,"0"0"-1817"-15,0 0 336 0,0 0 297 16,0 0-753-1,19-6-520-15,12 6 168 0,13 0 16 0,12 4-96 32,2 9 160-32,4 8 72 15,1-3-296-15,-5 2-104 16,-6-4-136-16,-4-2 0 0,-8-4 32 15,-7-4-32-15,-6-2 64 16,-7-2-72-16,-7-2 56 16,-9 0-48-16,-1 0 32 15,-3 0 88 1,0 5 96-1,0 0 137-15,-3 10-57 16,-14 9-304-16,-8 14 8 0,-4 10 40 31,-2 6-48-31,4 2-32 0,3-1 32 0,6-5 0 0,4-5-40 16,6-6 40-16,4-7 0 0,-1-6-8 15,3-6 8 1,0-7-16-16,0-4 16 0,0-4-8 0,-4 1 8 16,-2 3-8 30,-19 7-713-46,2-4-3487 0,-1 0-6067 0</inkml:trace>
  <inkml:trace contextRef="#ctx0" brushRef="#br0" timeOffset="70664.0418">22012 13969 11842 0,'0'0'2425'0,"0"0"-2041"15,0 0 224-15,0 0 536 16,0 0-448-16,0 0-200 0,78 128-136 15,-64-94 96-15,-4-4-168 32,-1-6-183-32,1-4-1 0,-6-7-96 15,0-6 56-15,1-5-8 0,-3 0-8 16,0-2 24-1,5 0 72-15,2-11-24 0,11-16-120 16,16-33-48 0,-5 6-1497-1,-2 4-3872-15</inkml:trace>
  <inkml:trace contextRef="#ctx0" brushRef="#br0" timeOffset="71297.078">21998 14364 9706 0,'0'0'2536'0,"0"0"-992"15,0 0 793-15,0 0-929 16,0 0-712-1,0 0-456-15,-115 27-232 16,94 12 0-16,4 5 144 16,4 0-31-16,6-4-41 0,5-5-72 31,2-10 48-16,0-3-56-15,6-8 0 0,7-6-393 0,6-8-343 16,1 0-144-16,2-15 176 0,5-10-32 16,-5-3-192-16,-2 6 367 15,-7 6 265-15,-4 10 208 31,-5 6-448-31,2 0 536 16,-2 14 392-16,5 2 112 0,1-2-15 0,6-4 7 16,2-3-160-16,4-7 48 15,5 0 296-15,2-11-8 0,-2-10-184 16,-4-6-152-16,-8-1-200 15,-11 1 0 17,-4 6 200-32,-2 3-336 0,-24 3-136 0,0 11-920 15,-11 4-928-15,5 0-1897 16,13 8-3201-16</inkml:trace>
  <inkml:trace contextRef="#ctx0" brushRef="#br0" timeOffset="71781.1057">22322 14491 6305 0,'0'0'3273'0,"0"0"-1569"0,0 0 120 16,0 0-71-16,0 0-681 16,9 105-576-1,-9-90-152 1,0-4-192-16,0-4-104 0,0-6-40 0,0-1-8 15,4 0-64-15,3-8 64 16,0-14 0-16,4-4 120 0,2-4-8 16,0 2-112-16,-2 3-8 15,1 8 8-15,-3 7 0 16,-3 6 8-1,1 4-8 1,-2 0 8-16,1 0 64 0,-1 10 80 0,1 4-56 16,-2 2 56-16,-1 0-56 15,-3-4-32-15,2-1-64 31,-2-6 72-31,0-3-64 0,3-2 32 16,1 0-40 0,0 0-200-16,5-16-104 0,3-4 32 0,3 0-120 15,3 0 96-15,2 6 192 16,-2 4 96-16,-3 5 8 15,-1 5 0-15,-3 0 128 0,-5 9 72 32,-2 7-56-32,0 2-8 15,-2 2 8-15,0-2-144 0,2 0-200 0,9-10-1152 16,1-2-3393-16,1-6-3657 15</inkml:trace>
  <inkml:trace contextRef="#ctx0" brushRef="#br0" timeOffset="72007.1186">22825 14391 280 0,'0'0'10922'0,"0"0"-8114"0,0 0-1679 0,0 0-281 0,0 0-672 16,0 0 200-16,0 93 0 16,0-47-72-1,0 8-64-15,0 6-56 16,-4 3-56-16,-1 1-64 15,3-2-56 1,2-6 88-16,0-8-96 0,0-8-176 0,0-9-480 31,0-16-1032-31,0-9-2465 0,0-6-2729 16</inkml:trace>
  <inkml:trace contextRef="#ctx0" brushRef="#br0" timeOffset="72275.1339">22914 14358 8345 0,'0'0'1513'0,"0"0"135"31,0 0-168-31,0 0-303 0,0 0-337 0,0 0-416 15,0 0-72 1,0 0 456-16,83 85-208 16,-83-60-224-16,-14-2-80 0,-5 4-128 15,-8 1-72-15,0-3-96 16,-2-2-672-1,2-9-952 1,8-6-1457-16,7-8-3592 0</inkml:trace>
  <inkml:trace contextRef="#ctx0" brushRef="#br0" timeOffset="72465.1448">23055 14500 6225 0,'0'0'2184'0,"0"0"129"15,0 0-217-15,0 0-671 0,0 0-865 16,0 0-360-16,0 0-104 15,13 33 40-15,-13-16-136 32,-10-3-1513-17,-2-4-3320-15</inkml:trace>
  <inkml:trace contextRef="#ctx0" brushRef="#br0" timeOffset="72618.1536">23084 14253 9778 0,'0'0'1312'0,"0"0"-920"16,0 0-144-16,0 0-248 16,0 0-384-1,0 0-3681 1</inkml:trace>
  <inkml:trace contextRef="#ctx0" brushRef="#br0" timeOffset="72898.1696">23217 14007 10202 0,'0'0'1496'31,"0"0"-1080"-31,0 0 1056 0,0 107-223 16,0-55-545-16,0 9-304 16,0-1-64-16,0 0-232 15,0-4 48 1,0-5-136-16,0-9 48 0,3-11-48 15,1-10-16 1,10-19-904-16,-5-2-1705 0,1 0-3248 0</inkml:trace>
  <inkml:trace contextRef="#ctx0" brushRef="#br0" timeOffset="73356.1958">23392 14410 6161 0,'0'0'2008'0,"0"0"-719"16,0 0 527-16,0 0-144 15,0 0-640-15,0 0-663 16,113-33 31-16,-93 18-280 0,-5-1-112 16,-1 0 96-1,-8 0 64-15,-3-4-168 16,-3-1-56-16,0 0-152 15,-3 2-136-15,-9 4-40 16,-5 6 79-16,0 8-231 0,-3 1 360 16,-3 0 176-16,-1 13 8 15,2 7 0-15,2 4 176 16,5 2 96 15,3 5 8-31,7 0 113 16,5 0-97-16,0-1-24 0,0-4-80 15,11-4-32-15,7-4-32 0,3-7-32 16,-2 0-16-16,4-7-88 31,12-4-248-31,-6 0-1849 0,-2-12-5896 0</inkml:trace>
  <inkml:trace contextRef="#ctx0" brushRef="#br0" timeOffset="74477.2599">22542 14904 5633 0,'0'0'5305'0,"0"0"-4097"15,0 0 120-15,0 0 113 0,0 0-1081 16,0 0-280-16,0 107-8 0,0-49 128 16,0 3-80-16,0-5 16 15,0-6-24-15,0-6-8 31,0-8-96-15,0-6 64-16,0-5 40 0,0-10-48 0,0-4-64 16,0-4-64-16,-6-7-952 0,-8 0-3113 0,-1 0-6241 15</inkml:trace>
  <inkml:trace contextRef="#ctx0" brushRef="#br0" timeOffset="74796.2781">22409 15252 7697 0,'0'0'2465'0,"0"0"-977"0,0 0 496 0,0 0-527 0,0 0-441 0,0 0-560 0,77 106-264 15,-67-90-184-15,-1-2 112 32,-3-4 8-32,-2-1-128 0,1-4 168 15,-3-1 56-15,1-2 152 16,-1 1 24-1,0-3-160-15,5 0-40 0,4 0-95 0,7-14 71 32,7-7-176-32,8-11-873 15,-4 2-2311-15,-7 6-7491 0</inkml:trace>
  <inkml:trace contextRef="#ctx0" brushRef="#br0" timeOffset="75587.3234">21959 15709 11890 0,'0'0'2529'0,"0"0"-1641"31,0 0 32-31,0 0-552 0,0 0-264 0,0 0-16 0,0 133 88 0,0-91 8 16,0-2 56-16,0-4 40 31,2-6-64-31,2-4-88 16,-2-8-32-16,3-4 8 0,-2-4 16 15,-3-4-112 1,0-3 80-16,0-3-16 0,0 0 56 0,0 0-23 16,0 4-105-16,0-1-1241 31,0 2-5208-31</inkml:trace>
  <inkml:trace contextRef="#ctx0" brushRef="#br0" timeOffset="76246.3611">22197 15890 8225 0,'0'0'4081'0,"0"0"-3705"16,0 0 160-16,0 0 1089 0,0 0-849 15,0 0-192-15,0 0-128 16,9 124-312 15,-9-101 64-31,0-2-80 0,0-5-80 0,0-6 0 16,2-6-48-16,-2-2 8 0,0-2 216 15,0 0-80-15,4 0 288 16,4-16-40-16,0-6-344 15,7-1-48-15,-1-6 0 32,1 5 8-32,1 2 0 15,-5 5-8-15,3 6-40 0,-5 3 32 0,2 2-40 16,-4 4-80-16,2 2 16 15,-3 0-16-15,-1 0 128 16,0 8 0-16,1 5-80 0,-1 4 88 16,-5 1-8-1,2 2 112-15,-2-4-112 16,0-4 0-16,0-2 0 0,0-5-8 15,0-4 8-15,0-1 72 16,2 0-64-16,0 0-8 16,5-6 8-16,3-10-8 15,4-8-88 16,1 0-64-31,4 0-208 0,-1 4 80 0,-1 3 0 0,-3 10 120 0,-3 2 32 16,-3 5-56-16,-1 0 184 16,-2 11 8-16,0 5 88 15,-5 4 8-15,0 0-104 0,0 5-304 31,0-8-1936-15,2-3-4010-16</inkml:trace>
  <inkml:trace contextRef="#ctx0" brushRef="#br0" timeOffset="76406.3702">22669 15948 8065 0,'0'0'2329'0,"0"0"-1273"0,0 0 712 15,0 0-1072-15,0 0-696 16,0 0-8-16,2 10-352 0,-2 11-712 15,0-4-1464-15,-6-3-4322 0</inkml:trace>
  <inkml:trace contextRef="#ctx0" brushRef="#br0" timeOffset="76885.3976">22690 15696 4841 0,'0'0'7497'0,"0"0"-6441"16,0 0-1040-16,0 0-8 16,0 0 104-16,0 0 112 15,0 0-144-15,0 0-72 16,64 100 0-16,-55-80 0 0,-3 4 0 15,0-2 297 17,-4 3 215-32,-2 0 80 0,0-3-224 0,0-4 96 15,0-4-80-15,0-4-200 16,0-5-8-16,0-5-40 0,0 0 24 15,0 0 80-15,0 0 152 16,0-2 32-16,0-13-432 31,2-3-8-31,9-2 8 0,-1-2 0 16,6-1-24-16,3 4 24 15,-4 3-16-15,1 4 16 0,-5 4-8 16,-3 4 8-16,2 4-8 16,-6 0 8-16,3 0-8 0,-1 0 8 31,1 9 8-31,-2 6 192 15,1 2-72-15,1 4 24 0,-3 1-152 16,3 2-208-16,2 2-704 0,0-6-2024 16,0-6-5210-16</inkml:trace>
  <inkml:trace contextRef="#ctx0" brushRef="#br0" timeOffset="83005.7477">22457 16371 10018 0,'0'0'2880'0,"0"0"-2112"15,0 0 273-15,0 0 95 16,0 0-512-16,0 0-520 15,0 0-8 1,10 44-24-16,-4-17 200 16,1 4 208-1,-1 7 8 1,2 6-104-16,-3 0-40 0,-1 3-95 0,-2-7-177 0,-2-3 16 15,0-8 16-15,0-7-32 0,0-4-64 32,0-8 0-32,0-2 64 15,0 0-72-15,0-2-48 16,-25 4-897-16,2 0-2967 15,4-4-6051-15</inkml:trace>
  <inkml:trace contextRef="#ctx0" brushRef="#br0" timeOffset="83357.7678">22355 16729 8489 0,'0'0'6290'16,"0"0"-4986"-16,0 0-600 15,0 0 400-15,0 0-656 0,0 0-408 16,21 11-40 0,-4 9 0-1,3 6 0-15,3 2 0 0,-2 2 168 16,2-4 41-16,0-2-65 15,-4-3-24-15,1-7-40 0,-4-3-8 16,-3-4 72-16,-4-6 32 16,1-1 88-16,-4 0 232 31,3-4 88-31,5-20-32 0,3-6-176 15,3-4-376-15,0-1-280 16,-4 1-808-16,-3 13-721 0,-11 11-3368 16</inkml:trace>
  <inkml:trace contextRef="#ctx0" brushRef="#br0" timeOffset="84106.8107">22270 17286 5825 0,'0'0'5553'0,"0"0"-4753"0,0 0-600 31,0 0 168-31,0 0 680 15,0 0-87 1,0 0-513-16,0 0 152 0,0 0-56 0,103 0-192 16,-90 0-112-16,-2 0-32 0,-1-9 16 15,-4-9 16-15,-4-2-64 16,-2-4-24-1,0-6-72-15,-2 1-16 32,-12 4-64-32,1 3 0 0,0 8-8 0,0 8 8 0,-3 6 0 15,0 0-8-15,1 10-120 0,-1 12-8 16,5 6 48-1,5 4 0-15,3 4 32 16,3 1-8-16,0-1 8 16,0-4 56-1,14-2 64-15,-1-2 104 0,5-4-16 0,-3-4 0 16,1-4-72-16,-4-4-8 15,1-4-24 1,-2-2-48-16,3-2-456 16,-2 0-88-16,4-4-560 15,6 0-1265-15,-2-8-1767 31,-2-8-2202-31</inkml:trace>
  <inkml:trace contextRef="#ctx0" brushRef="#br0" timeOffset="84804.8506">22565 17105 4745 0,'0'0'7873'0,"0"0"-5840"0,0 0-1249 0,0 0-216 16,0 0-320-1,22 46 512-15,-11-20-336 16,0 3-248-16,1-2-40 15,-4-5-96-15,1-4-40 0,-5-5 0 16,-2-7 16-16,-2-6-16 31,0 0 0-31,0 0 56 0,0-13-56 0,0-7-600 16,0-6 224-16,0-1 184 31,0 4-8-31,8 1 128 16,3 6 64-16,2 2-8 0,1 6 0 31,-1 2 8-31,0 4-56 0,3 2 56 0,-2 2 8 0,-2 16 112 15,2 8 64-15,-5 5 56 16,-3 0-64-16,1-3-72 0,-3-4-88 16,-2-4 40-16,4-7-48 15,-6-8 0-15,2-3 8 0,-2-2 120 31,2 0 248-31,2-2 440 16,3-13-375-16,5-8-361 16,5-3-80-16,5-2-176 0,5-1-73 15,-2-1-23-15,8 3-32 16,-7 4-16-16,-1 6 184 0,-5 7 72 31,-5 8-72-15,-3 2-40-16,-5 0 72 0,-5 18 104 0,0 6 48 15,0 0 24-15,-2 2-56 0,2-2-8 16,3-4 0-16,2-3-8 15,2-4 0-15,-1-6-16 0,3 0 8 16,3-5-56 0,-3-2 64-1,3 0 96-15,-1 0 32 16,-2-9-48-16,2-4 64 0,-4-5-16 15,-5-1 24-15,-4 0-32 0,0 1-120 16,-4 4-144 0,-13 4-432-16,-4 6-144 31,1 4-424-31,3 0-1081 0,7 0-271 0,6 7-1737 15,4-6 1168-15</inkml:trace>
  <inkml:trace contextRef="#ctx0" brushRef="#br0" timeOffset="85139.8698">23243 17049 5153 0,'0'0'2904'0,"0"0"-1575"0,0 0 319 16,0 0-584-16,0 0 312 16,0 0-287-16,0 0-361 0,39 46-160 31,-30-23-208-31,0 7-200 15,0-1-56-15,0-1-48 16,-3 0-48 0,1-5 0-16,0-4 0 0,-3-4-8 0,1-7 8 0,-5-5-8 15,0 0 56-15,0-3 584 16,0 0 400-1,0 0-151-15,0 0-161 16,0 0 32-16,0 0-96 16,0-9-224-16,6-9-344 15,6-5-96-15,3-10-8 0,7-7-448 0,3-2-616 16,19-14-697-1,-6 11-2479-15,-4 12-4314 16</inkml:trace>
  <inkml:trace contextRef="#ctx0" brushRef="#br0" timeOffset="87622.0117">22061 17412 7921 0,'0'0'4217'0,"0"0"-2929"31,0 0 1065-31,0 0 135 0,0 0-439 0,0 0-545 0,0 0-272 16,-11 0-167-16,4 0-185 0,-6 0-256 31,-5-6-264-31,-6-1-272 15,-5 1-88-15,-5 5-120 0,-1 1-48 16,-5 0 0 0,-3 0 32-16,1 0 16 0,-1 1 48 15,-2-1 24-15,6 0-8 0,-2 0 40 31,2-1 16-31,3-11 0 16,1-1 0-16,1 4 0 0,1-6-8 16,0 3-8-16,-4 0-160 15,4-2 160 1,-3 1-64-16,3-4-56 15,2 1 40-15,-1 0 48 16,1-2 40-16,4-1-8 0,1 2 8 16,1 1 8-16,-1-2-88 0,-3 2 88 15,0-2 0-15,-2 1 8 31,0 0-16-31,-3 1 16 16,-2 1 32-16,1 2-40 0,-1 1 0 0,0-1-56 16,-1 0 56-16,-4 1 0 15,3-1 64-15,-2 1-48 0,2 0-16 16,-2-1-32-16,4 0 32 31,3 3 8-15,6 1 40-16,6 0 24 0,2 1-8 0,1 2-8 15,1-2-8-15,-1 1-48 0,-2-2 8 16,-2-3-8-16,-7-4 0 15,-7-3 0-15,-5-6 0 16,-5-3 0-16,-5-2 0 0,-2 0 0 31,-3-2-48-31,0 2 48 16,2 0-8-16,4-1-40 0,-3-1 48 15,5-2 0-15,1-4 8 16,0-4 0-16,3-2-8 16,-1-4-8-1,3-2 0 1,4 0 8-16,1 0-8 15,6 0 0-15,-2-3 8 16,10 0-8-16,0 2 8 0,5 1-8 16,7 0-48-16,2 0 56 15,5 0-8-15,0 1-96 16,3-1 96-16,1 0 8 47,-2 0-8-47,-1-2-16 0,1-3 24 0,-2 2-72 0,0-6-8 0,-3 1-80 0,1-4 16 0,-2-3-104 0,4-5 88 15,0 0 80-15,4 0 16 16,0 1 16-1,0 0 56-15,0 2-16 32,0 0-49-32,0-4 49 15,0-1-56-15,0-6-112 0,0 0-56 16,0-1 40-16,0 2 40 15,0 2 8-15,0 7 96 0,0 8 48 16,0 6-8-16,0 6 8 16,0 5 0 15,0 2 8-31,0-2-8 0,0 3 0 0,0-1 0 0,0-2 0 0,0-3 8 31,0-4-8-31,0-3 0 0,0-5 0 16,0 0 0-16,0 2 0 0,0 3 0 15,-7 8 8 16,3 2-8-31,0 8 48 0,-2-1-48 0,2 4 0 0,2-3 0 16,0-1-16 0,0-2 16-16,2-1 0 0,0-5 0 15,0 0 0-15,0-4 0 16,0 4 120-16,0 6-16 15,0 7 8 17,0 5-16-32,-7 5 8 0,1 4 40 0,-2 0-48 15,4 1-96-15,-2 0-8 0,5 3 0 0,-1-4 0 16,0 3-48-16,0 4 56 15,2 2 8-15,-2 2 0 0,2 4-8 16,0 2 64 15,0 0-56-31,-2 0-8 0,2 0 0 16,0 0 0-16,0 0-48 0,0 0 48 15,0 0-24-15,0 0 24 16,0 0 8-16,0 0 8 0,0 0-8 16,0 0 64-16,0 0-64 31,0 0-8-31,0 0 0 0,0 0 0 15,0 0 0-15,0 0 0 16,0-4-72-16,0-4-80 16,0-4 80-16,0-6-136 0,0 2 8 0,0 1 136 15,2 8 64 1,-2 3 0-1,2 2 0-15,-2 2-8 32,0 0-56-17,0 0-8-15,0 0 64 16,0 0-80-16,0 0 80 0,2 0 8 15,-2 0-8 17,2-2-40-32,1 2 0 0,5-2-56 0,8 2 0 0,7-2 104 0,2 2 0 0,4 0-8 15,-2 0 8-15,-4 0 0 16,-1 0 0-16,-6 0 0 15,-3 0 0-15,-2 0 0 0,-4 0 0 16,-3 0 0-16,-2 0 0 31,-2 0-8-31,0 0-352 0,0 0-816 0,-8 12-857 0,-13 6-2039 16,-3 0-3290-16</inkml:trace>
  <inkml:trace contextRef="#ctx0" brushRef="#br0" timeOffset="88487.0612">19066 12314 4536 0,'0'0'2825'0,"0"0"-833"15,0 0 209 1,0 0-649-16,3-8-888 0,1 8-279 0,1 0 47 15,2 0-176 1,1 0 112 0,1 0-64-16,5 0 8 0,1 4-152 15,6 4 104-15,7 2 184 16,1 1-128-16,3-2-160 0,-3 1-40 15,-5 0-112-15,0 0 64 0,-5-1-56 32,-2-2 24-17,-6 2-32-15,-4-5-8 0,-1 0 0 16,-4-3 16-16,2 2-16 0,-2-3 8 15,2 1 0-15,-2-1 48 16,2 0 0-16,-1 0-8 0,-1 0-32 16,-2 0-16-16,0 3-8 31,0-3 0-31,0 2-64 0,0-1 0 15,0 2 64-15,0 3-40 16,0 2-40-16,0 6 88 0,-2 14 40 16,-27 32-40-16,0-2-1632 15,-1-5-3961-15</inkml:trace>
  <inkml:trace contextRef="#ctx0" brushRef="#br0" timeOffset="95191.4447">23812 11575 9674 0,'0'0'2736'0,"0"0"-1376"0,0-3 985 16,0 3-545-16,0 0-815 15,0 0-401-15,0 0-168 16,0 0-72-1,-4 0-200-15,-3 9-136 0,-11 14-8 0,-6 17 0 0,-7 13 8 32,-3 11-8-32,1 1 0 15,3 0 0-15,11-6 8 16,3-13-8-16,10-10 0 0,1-12-8 15,5-7-48-15,0-6 48 32,0-6-136-32,0-4-80 0,0-1-8 15,13 0 88-15,8 0 144 16,3-8 240-16,2-8-80 15,4-3-56-15,-3 0 24 0,-5-6-56 16,-4 1 72-16,-12 1 176 31,-6-4 264-31,0 1-72 0,-10-1-232 0,-13 4-80 16,-2 3-80-16,1 8-120 15,2 5-56-15,-1 7-248 16,7 0-320-16,6 0-184 0,5 1-240 16,5 6-745-1,0 2-343 1,11-3-121-16,12-2 809 0,3-4 160 0,3 0 224 15,0 0 631-15,-2 0 353 16,-5-2 80-16,-2-4 337 16,-1 2 335-16,-7 1 336 0,-3 3-160 31,-2 0-136-31,-2 0-48 15,-1 0-32 1,1 11 57-16,1 7 119 0,0 2-280 0,4 2-216 16,-1-3 16-16,1 0-112 0,2-4-16 15,-1-6-56-15,2-3 8 31,1-3 32-31,1-3 128 0,1 0 112 32,1 0-96-32,-1-9-55 15,-3-7 119-15,-1-6 160 47,-5-4-112-47,-5-5-16 0,-2-4-160 16,0-1-168-16,0 4-96 15,-13 8 0 1,-5 9-664-16,-24 15-728 0,1 15-2761 0,3 12-4137 0</inkml:trace>
  <inkml:trace contextRef="#ctx0" brushRef="#br0" timeOffset="97366.5691">23839 12227 3488 0,'0'0'2473'16,"0"0"-305"0,0 0 129-16,0 0-537 15,0 0-184-15,0 0-439 0,0 0-409 0,-38-5-400 16,20 5-40-16,-1 0 112 15,-8 0-96-15,0 0 88 0,-4 0-112 32,-3-4 88-32,1-2 0 15,-5-2-64-15,-2-5-143 16,0 0 15-16,0-7 24 0,-3-4-80 15,1-4-72-15,2-2 0 0,4-5-40 16,2 0 136-16,5-7-48 31,6-3 0-15,4-3-24-16,4-2-40 0,6-2-32 0,4-3-8 15,5-4-88-15,0 2-8 16,0 2-24-16,9 2 64 0,9 9 16 31,3 6 40-31,0 6-40 31,4 6 40-31,4 4 0 0,4 1-64 0,7 1 72 0,3 5-8 16,9 0-64-16,0 4 72 0,9 5-8 16,1 3 0-16,3 3-8 0,-1 0-40 15,2 6 40-15,-2 10 8 16,-2 1-40-1,-4 3 32 1,-3-2 16-16,-3 0-8 0,-3-3 0 16,0 2-88-16,-4-1-64 15,-1-2-65-15,-2 2 113 0,-3-2 40 16,-6 2 64-16,-4-2-88 0,-2-2 88 31,-8 2-104-15,0 0 40-1,-7 0 8-15,5 4 56 0,-5 0-40 0,0 5 40 0,1 0 0 16,-2 4 0-16,1-1-8 0,-4 2-56 15,1-1 64-15,-3 1 0 32,0 1-64-32,-4-1 72 31,-2 1-16-31,0-4 8 0,0 3 8 0,0-2 0 0,-4-2 0 15,-10 0 0-15,1-1 0 0,-3-3 8 32,-2-1-8-32,-2-1 8 15,-3-1 8-15,2-1-8 0,-2-2 72 16,-1-2-72 15,1 0 0-31,2 0 0 0,-2-2 0 0,3 0 0 0,0-2 0 0,2 1-8 16,-2-2 0-1,2 0 8-15,-2-2 0 16,-3-1 0-16,2-4 0 0,-2 2 64 15,-5-2-64-15,5 0 8 32,-4 0 0-32,-1 0-16 0,5 0 8 0,1 2 0 15,-1-2 0-15,1 2 40 16,2-2-40-16,0 0-8 15,0 0 0-15,0 0 0 0,2 0 8 16,3 0 48-16,-2 0 88 31,5 0 8-31,-2 0-64 0,1 0-32 16,-2 0-48-16,-3 0-8 15,4 0 8-15,0 0 64 16,4 0-72-16,3 0 0 0,0 0 0 16,2 0 137-16,3 0-137 15,-6-15-545 16,1 1-1311-31,-2-3-6026 0</inkml:trace>
  <inkml:trace contextRef="#ctx0" brushRef="#br0" timeOffset="103509.9205">21946 11390 10458 0,'0'0'3849'15,"0"0"-3137"1,-12 10-616-16,-5 8 440 0,-2 8 240 0,2 2-432 15,3 4-232-15,8-2-16 0,6 0 152 16,0 0-32-16,0-3-32 31,10 0-40-31,4 0-48 16,-3-1-40-16,0-1 8 0,1 2-48 15,-4-4 32-15,1 2-40 0,1-5-8 16,-2-4-120-16,1-4-56 0,-3-3-64 16,2-3 112-1,-2-5 72 1,-4-1 40-16,-2 1 16 15,0-1 400-15,0 0 368 0,0 0 313 16,0 0-137-16,-10 0-544 0,-6 0-288 16,-5 0-104-16,0 0 0 0,-4 0-8 15,-5 0-48-15,0 0-520 31,-20 0-744-31,8 0-1513 16,5 0-6537-16</inkml:trace>
  <inkml:trace contextRef="#ctx0" brushRef="#br0" timeOffset="103775.9357">21961 11454 11378 0,'0'0'3001'15,"0"0"-2073"-15,0 0 168 16,0 0 480-16,0 0-831 0,0 0-513 0,0 0-120 15,100-32-112 1,-80 32 0 0,3 0-96-16,-8 4-1177 15,-6 7-3448-15</inkml:trace>
  <inkml:trace contextRef="#ctx0" brushRef="#br0" timeOffset="104794.994">22183 11631 9057 0,'0'0'4337'15,"0"0"-3729"-15,0 0-608 0,0 0 289 32,0 0 447-32,0 0-336 15,0 102-168-15,0-78-8 16,0-5-32-16,0-4-136 0,0-5-40 15,0-6-8-15,0-1 0 0,0-3 200 32,0 0 416-32,0-5 552 15,0-13-535-15,6-6-545 16,4-4-96-16,1-2-80 0,5-1 8 15,-1 3 56 1,1 6 8-16,-5 7-57 0,-2 6 57 0,-2 5-64 31,-5 4-88-31,0 0-128 16,-2 10 216-16,0 11 72 0,0 5 0 15,0 4 0-15,-6-2 8 0,-4-3-8 32,2-4 8-32,4-5-8 0,1-4 0 0,1-6-8 15,2-4-160 1,0-2-8-16,0 0 96 15,0 0-144-15,5-4-144 0,7-8 192 16,7-4 80-16,-2 2 0 16,1 2-8-16,-2 5 48 31,-3 6-8-31,-3 1-40 0,1 0 32 0,-5 1 72 15,-2 12 104-15,1-3 48 16,-3 2 16-16,0-2-8 0,-2-3-88 16,2 2 32-16,-2-5-96 15,0 2 0-15,0 0-8 31,0 0-88-31,0 6-304 0,-2 0-592 16,-4 4-536-16,1 0-425 0,1-5-1960 16,4-2 1361-16,0-7 599 15,0-2 337-15</inkml:trace>
  <inkml:trace contextRef="#ctx0" brushRef="#br0" timeOffset="104994.0054">22522 11676 5473 0,'0'0'4425'0,"0"0"-3417"16,0 0 448 0,0 0 393-1,0 0-1025-15,0 0-640 0,0 0-120 0,0 25-64 16,0 2-64-16,-7-4-1737 15,1-3-3936-15</inkml:trace>
  <inkml:trace contextRef="#ctx0" brushRef="#br0" timeOffset="105252.0201">22594 11490 9434 0,'0'0'1792'16,"0"0"-1312"-16,0 0 528 0,0 0 64 31,0 0-599-31,0 0-265 15,19 121-208-15,-19-93-889 0,0-2-5320 32</inkml:trace>
  <inkml:trace contextRef="#ctx0" brushRef="#br0" timeOffset="105606.0404">22716 11743 7329 0,'0'0'2209'16,"0"0"-1505"-16,0 0 1152 15,0 0-352-15,0 0-711 16,0 0-465-16,0 0-224 16,0 0-40-16,-2 104-64 15,2-98 8-15,-2-4 0 16,2-2 8-16,0 0 72 0,0-2-88 15,0-16-288 1,0-2-16-16,9-6-64 16,8-2 47-16,3 0 1 15,5-2 88-15,0 3 128 0,0 8 48 16,-6 5 16-16,-3 8 40 15,-5 6 64 1,-3 0-56-16,0 2 8 16,-2 14 448-16,-1 4 217 15,-3 3-17-15,-2 4-184 16,0 1-184-16,0 12-296 0,-9-7-632 15,-5-4-5082-15</inkml:trace>
  <inkml:trace contextRef="#ctx0" brushRef="#br0" timeOffset="127228.2771">16253 13365 9938 0,'0'0'2912'0,"0"0"-1768"0,0 0-39 16,0 0-113-16,0 0-240 16,0 0-432-1,0 1-160-15,0-1-64 0,0 5-48 0,11-4-32 16,7 6 272-16,9-1 72 31,8 0-64-31,5 2 9 0,9 1 15 16,7-2-32-16,3-1 56 15,9 0 0 1,1-2-120-16,2-4-24 0,1 0-88 0,-8 0-8 15,-1 0-56-15,-8 0 40 0,-8 0-80 16,-12-4 64-16,-8 0-64 16,-12 2 8-1,-5 2-8-15,-8 0-8 16,-2 0-440 15,-2 0-1056-31,-18 2-2601 0,-3 8-6130 0</inkml:trace>
  <inkml:trace contextRef="#ctx0" brushRef="#br0" timeOffset="130937.4892">5349 14677 8553 0,'0'0'2817'0,"0"0"-2049"15,0 0-328-15,0 0 600 16,2 0-119-16,6 0-241 0,8 0 120 15,8 0-192 1,11 0-112 0,2 0-96-16,7 2-176 15,4-1-48-15,-2 3 40 0,1 3 16 0,-3-4-216 16,1 5 88-16,-3-1-104 15,0 0 120-15,6 1-120 0,3-1 48 32,2-1 73-17,3-2 15-15,4 2 0 16,-2-2-136-16,0 0 80 0,0-2-32 0,0-2-32 15,2 0-8-15,3 0 8 0,1 0-16 16,1-6 88-16,-3-4-24 31,-4 0-56 0,-7 3 0-31,-4 4 8 0,-5 0-8 0,1 3-8 0,-3 0 8 0,2 0 40 16,1 0-40-16,1 0-8 0,1 0 16 16,-1-3 88-16,3-1-56 31,4-2-48-31,0 2 0 15,3-3 104 1,1 4-96-16,-1-1-8 16,-5 0 80-16,0 1-80 0,-4 3-16 15,-3-1-32-15,3-1 48 0,-1-3 0 0,5-1-8 16,6-3 8-1,3-4 8-15,0-1 0 32,0-2 48-32,-4 2-48 15,-8 3-8-15,-5 2 0 0,-7 1 8 0,-6 4-8 0,-2 0 0 16,-3 0 0-16,0 0 0 15,-3 2 0-15,-5 0 0 16,-1 0 8-16,-3 0-8 16,-3 0 0 15,2 2 0-31,-4-2 0 0,1 2 0 0,-1-3 0 15,-1 3 0-15,2-1 0 0,0 1 0 16,-3 0 0-16,2 0-48 16,-3 0 48-16,1 0 0 15,-2 0 0-15,-2 0-16 0,0 0 8 16,0 0 0-16,-2 0-664 0,-13 0-2361 15</inkml:trace>
  <inkml:trace contextRef="#ctx0" brushRef="#br0" timeOffset="136555.8106">10859 14724 14187 0,'0'0'3976'0,"0"0"-3399"31,0 0 63-31,0 0 240 0,0 19-368 0,0 17-424 15,0 20 48-15,-10 13 144 0,-2 6 136 32,3 1-200-32,-3-7-64 15,7-13-136-15,3-10 24 0,2-12-32 16,0-10-8-1,0-10 0-15,0-8-80 0,0-6 40 0,0 0 40 32,0-8 120-32,0-15-32 15,0-13-88-15,0-1-8 0,9-3-48 16,9 2-8-16,3 3 56 15,0 10-56-15,2 6-176 16,-1 9-64 0,-1 4-8-16,2 6-152 0,-4 0 8 0,-6 0 136 31,-2 16 48-31,-4 3 128 0,-5 3 136 15,-2 3 8-15,0 2 0 16,-7-1 56-16,-9-1 160 0,-1-2-16 31,-3-3-96-31,-5-2-32 0,0-2 24 0,-2 0-96 16,-10-6-824-1,6-2-3113-15,6-8-7114 0</inkml:trace>
  <inkml:trace contextRef="#ctx0" brushRef="#br0" timeOffset="136954.8334">11052 15116 8369 0,'0'0'5129'15,"0"0"-3440"-15,0 0-593 16,0 0 144-16,0 0-520 15,0 0-207 1,54 2-89-16,-30-2-200 16,-2 0-128-16,1-6-24 0,-5-4 0 15,-3-2 0-15,-2-5 0 16,-5 2 0-16,-6-3 32 15,-2 0-8 1,0 0-24-16,-5 1 24 31,-13 7 24-31,0 8-72 0,-6 2 0 0,-3 14-48 0,-2 19-16 16,0 7 16-16,2 4 0 15,7-3 200-15,7-2-80 0,11-2-24 16,2-10-88-16,0-3 0 16,20-4-8 15,2-8 0-31,7-4-80 0,4-8-128 0,1 0-192 0,4-12-328 15,9-28-673-15,-12 4-1031 16,-6 1-3834-16</inkml:trace>
  <inkml:trace contextRef="#ctx0" brushRef="#br0" timeOffset="137367.857">11353 14694 10786 0,'0'0'4345'0,"0"0"-3817"0,0 0 584 0,0 0 496 0,5 139-527 0,-5-67-385 0,-3 6-24 31,-10-3-160-31,0-11-208 15,2-7-208-15,1-16-80 0,6-11-8 16,2-12 0-16,0-6 0 16,2-9 40-1,0-3 32-15,0 0 88 0,0-23-168 0,0-11-32 16,0-9-280-16,16-8 152 15,1 5-88 1,5 7 8-16,-4 18 104 16,-2 10-8-16,-3 11-24 0,1 0 152 15,-4 22 16-15,-1 4 96 31,1 4 24-31,-2 1 32 0,1-1-152 0,5-5-272 16,3-6-1000 0,19-11-1457-16,-5-8-2904 15,1 0-2969-15</inkml:trace>
  <inkml:trace contextRef="#ctx0" brushRef="#br0" timeOffset="138140.9012">11750 15040 1464 0,'0'0'7001'16,"0"0"-3856"-16,0 0-737 15,0 0 113-15,0 0-609 16,-31-31-671-16,23 31-457 0,4 0-312 15,-5 17-384-15,0 11-88 16,2 4-104 0,1 2 48-16,4-2 40 15,2-4 16-15,0-6-8 16,0-6 8-16,0-4-8 0,0-6-184 15,6-2-120-15,3-4-32 16,3 0 56-16,-2-14 128 0,4-10 48 16,-1-8-160-16,1-6-193 31,-3-1 145-31,0 5 88 15,-4 7 184-15,-5 6 48 0,0 14 248 16,1 5 193-16,-1 2-193 0,2 2-240 16,0 16 160-16,3 6 56 15,-2 3-72-15,2 2-104 16,-2-4-48-1,7-3-304 1,0-7-681-16,3-9-1263 0,3-6-1961 0,-1 0-736 16,-1-10 2008-16,-3-13 1897 15,-1-2 1040-15,-5 3 832 16,-3 4 993-16,-4 5 879 15,2 12-143 17,-2 1-481-32,0 4-1136 0,0 20-399 0,2 2 71 0,1 2-344 15,6-2 8-15,-3-6-136 16,1-4-64-16,2-8-8 0,-2-6 112 0,-3-2 440 31,1 0 80-15,-1-4 32-1,0-17 17-15,1-2-337 0,-3-7-264 0,2-2-152 0,-1-2 0 16,-1 2-8-16,3-2-120 0,-1 3-88 15,2 6-32-15,-1 0-145 32,-1 6-55-32,1 4 272 15,-3 5 48 16,-2 5 128-31,0 4 8 0,0 1 0 0,0 0 328 0,0 4-56 0,2 14-216 0,1 5 32 16,-1 7 8-16,2-3-32 16,-2 2-15-1,1-8-57-15,1-4 0 16,-2-8-8 15,0-3-313-31,-2-3-551 0,0-2-576 0,0 12-745 16,0-3-815-16,0 4-3169 0</inkml:trace>
  <inkml:trace contextRef="#ctx0" brushRef="#br0" timeOffset="138903.9449">12091 14687 9946 0,'0'0'4529'15,"0"0"-2681"1,0 0-248-16,0 0-175 0,0 0-657 15,0 0-768-15,0 0-392 32,-21-3-1241-32,30 24-111 0,1 1-4881 0</inkml:trace>
  <inkml:trace contextRef="#ctx0" brushRef="#br0" timeOffset="139303.9678">12253 14869 11026 0,'0'0'3865'15,"0"0"-3233"-15,0 0 112 16,-49 110 200-16,37-63-352 15,7-5-416 1,5-6-96-16,0-6-72 0,0-10-8 16,10-8 8-16,4-8-8 15,1-4 8 1,1 0 0-16,0-8 112 0,0-8-8 0,-3-3 8 15,-5 4 72 1,0 0-47 0,-8 8 87-16,0-1-8 0,0-1-224 15,0 2-16-15,-8-1-545 0,0-3-551 16,1 0-1024-16,5-10-1721 0,2 3-920 15,0 0-64-15</inkml:trace>
  <inkml:trace contextRef="#ctx0" brushRef="#br0" timeOffset="139605.985">12253 14869 3752 0,'112'54'2737'16,"-106"-48"-169"-1,-1 11-367-15,-1 5-97 0,0 3-327 0,-4 5-729 16,0 1-336-16,0 1-264 16,0-5-80 15,0 0-128-31,3-3-56 0,-1-4-168 0,-2-4-16 15,2-4 0-15,-2-6 8 0,0-1 0 16,0-5 336-16,0 0 497 16,0 0 207-16,0 0-240 15,0-13-584-15,0-6-168 0,3-4-56 31,8-5-56-15,6-6 48-16,3 0 16 0,3-1 0 0,-3 6-8 16,0 0-8-16,-2 9 8 15,-5 7-8-15,-1 2-512 16,-8 7-696-16,0 4-1745 0,-4 0-6993 15</inkml:trace>
  <inkml:trace contextRef="#ctx0" brushRef="#br0" timeOffset="141548.0961">12828 14949 1088 0,'0'0'2736'0,"0"0"-1015"0,0 0-265 16,0 0 376-1,0 0-215-15,0 0-577 16,0 0-432-16,0 0 136 16,0 0-72-16,0 0-192 0,0 0-183 0,0 0-17 31,0 0-104-16,0 0-96-15,0 0-80 0,0 0 8 0,0 0 40 16,0 0 408-16,0 0-152 16,0 0 88-16,5 0 88 15,-1 0-224-15,0 0-56 0,1 0 0 16,-1 0-48-16,3-2-16 0,2 1 440 31,2-4-232-31,5 3-136 16,3-4-63-16,8 2-57 15,6-4-8-15,8-2 64 0,6-2-40 16,4-6-8-16,3 0 48 15,-4 0-72-15,-2 2-64 0,-6 2 0 32,-11 7 0-17,-6 0 0-15,-10 5-8 0,-6 2-8 16,-7 0 8-16,-2 0 0 0,0 0 0 15,0 16-568-15,-8-2-1953 16,-6-4-7241-16</inkml:trace>
  <inkml:trace contextRef="#ctx0" brushRef="#br0" timeOffset="142144.1302">13446 14722 9722 0,'0'0'4441'16,"0"0"-3057"-16,0 0-800 0,0 0-56 15,0 0 688-15,95 0-496 16,-49 0-455-16,0 0-161 0,-7-4-32 0,-5 4-72 15,-3 0 0 1,-4 0 0 0,-5 0-80-16,-4 0-601 15,0-7-807-15,-3-3-1441 0,-5-2-3216 16</inkml:trace>
  <inkml:trace contextRef="#ctx0" brushRef="#br0" timeOffset="142407.1453">13743 14552 5721 0,'0'0'4233'0,"0"0"-2393"0,0 0-408 16,0 0-295-16,0 0-713 16,0 0-96-16,0 0 432 31,-4 122 72-31,2-69-112 0,-5-1-72 15,3-2-184-15,0 0-207 16,2-6-113-16,2-6-64 0,0-2-80 0,0 0-793 16,0-10-1863-1,0-8-5690 1</inkml:trace>
  <inkml:trace contextRef="#ctx0" brushRef="#br0" timeOffset="142812.1684">13940 14859 5457 0,'0'0'2600'0,"0"0"-703"0,0 0-353 15,0 0-336-15,0 0-440 0,0 0-159 16,59-41-417-16,-51 31-40 31,-6-3-16-31,0-3 112 0,-2 1-168 16,0-2 16-1,0-1 24-15,-6 0-40 0,-8 1-24 0,-1 6 96 16,-2 7 200-16,0 4 312 15,-5 0-392-15,-3 12-104 32,1 12 56-32,2 6 320 0,1 4 72 15,7 2-184-15,8 3-135 16,4-4-81-16,2-1-96 0,0-3-40 15,7-3-32-15,6-6 0 16,0-4-40-16,3-4-8 31,-3-9 0-31,3-3-336 0,11-5-449 16,-2-18-815-16,-6-5-2657 0</inkml:trace>
  <inkml:trace contextRef="#ctx0" brushRef="#br0" timeOffset="143106.1852">14076 14671 9353 0,'0'0'2705'0,"0"0"-1777"0,0 0 545 16,-45 101-217-16,45-69-696 15,0-7-360-15,11-5-128 0,14-3 64 16,2-4-88-16,0-5-48 16,-6-4-72-16,-3 0-8 0,-5-2-16 31,-7 0 32-31,-4 1 0 15,-2-1 64-15,0-1 408 0,-2 5 512 16,-14 4-496-16,-7 2-320 16,-2 4-104-16,-12 3-728 15,8-4-1192-15,5-2-3097 0</inkml:trace>
  <inkml:trace contextRef="#ctx0" brushRef="#br0" timeOffset="143272.1947">14158 14919 5737 0,'0'0'3208'15,"0"0"-1023"17,0 0-249-32,0 0-71 0,119-50-537 0,-93 39-632 0,0-4-344 0,1 1-192 15,-4 1-80-15,-3 2-80 16,-3 1-512-16,-3 0-792 0,-7 2-1721 15,-5 2-5273-15</inkml:trace>
  <inkml:trace contextRef="#ctx0" brushRef="#br0" timeOffset="143490.2072">14316 14647 8241 0,'0'0'4649'0,"0"0"-3529"15,0 0-727-15,0 0 959 0,0 0 88 16,0 0-432-16,9 124-367 0,-7-79-185 0,-2 4-264 0,0 1-72 31,0 0-120-31,0 7-552 16,8-13-1601-16,2-14-4400 15</inkml:trace>
  <inkml:trace contextRef="#ctx0" brushRef="#br0" timeOffset="143888.23">14762 14694 2512 0,'0'0'9730'0,"0"0"-6865"15,0 0-969-15,0 0-184 16,0 0-639-1,-127 28-577-15,105-1-248 0,6-2-200 0,10 5 0 32,3-5-48-32,3-3-104 0,5-4-536 15,15-6-464-15,6-10-977 16,17-2-1808-16,-5-8-824 15,-5-8-1184 1</inkml:trace>
  <inkml:trace contextRef="#ctx0" brushRef="#br0" timeOffset="144298.2534">14762 14694 3592 0,'134'-14'5297'15,"-134"13"-2608"-15,-7-1-16 16,-4 2-473-16,-2 0-856 16,-2 0-600-1,1 14-327 1,-2 10-201-16,5 8-104 0,0 4-24 0,6 2 8 0,5 0-16 15,0-6 0 1,0-4-80-16,16-4 0 16,4-9 8-16,0-8-8 15,2-4-8 1,1-3-72-16,1-13 16 0,0-13 16 15,-3-8-80-15,-3-6-40 0,-7 0 72 16,-3-3 48-16,-6 5 48 16,-2 5-8-16,0 4 8 0,0 8 0 31,-4 6 48 0,-2 8 80-31,1 5 96 0,2 2-80 0,2 0-144 0,-1 6-48 0,-1 13-72 16,3 9 72-16,0 4 48 15,0 1 0-15,0-6-8 0,5 0 0 16,4-8-8-16,6 0-881 31,-1-7-1847-15,-4-7-4874-16</inkml:trace>
  <inkml:trace contextRef="#ctx0" brushRef="#br0" timeOffset="144621.2719">15103 14590 7841 0,'0'0'3985'0,"0"0"-2785"0,0 0-79 0,0 0-33 0,0 0-560 15,0 0-336 1,-72 131-144-16,72-105-32 16,9-2 56-16,9-6-72 15,1-2 8-15,-2-6-8 31,1 0 0-31,-3-4 0 0,-1-2-56 0,-1 0 56 0,-1-2-8 16,-6 0-32 0,-1 0-8-16,-5 0 32 15,0 0 16-15,0 4 408 16,-9 2 664-16,-9 4-608 15,-7 0-368 1,-2 3-96-16,3-6-48 0,0-5-808 0,8-3-1232 0,5-1-4530 16</inkml:trace>
  <inkml:trace contextRef="#ctx0" brushRef="#br0" timeOffset="145108.2998">15347 14755 6361 0,'0'0'1464'0,"0"0"-8"15,0 0 169-15,0 0-505 0,0 0-472 16,0 0-368 0,0 0 32-16,64-12 176 0,-60 2 65 0,0-2-41 15,-4 0-144 16,0-3-96-31,0 0-136 16,0-2-56-16,0 2 88 0,0 1-168 0,-4 3 120 16,-6 3 96-16,2 5 176 0,-3 3 32 15,-3 0-48-15,-1 3-88 16,-1 22-112-16,-1 4 72 0,1 8 24 47,1 3-120-47,3-2 16 0,3-5-63 0,7 0-57 15,2-10 32-15,0-2-72 0,0-6 0 16,2-7 56-16,9-1-16 15,3-3 80-15,1-4 48 0,1 0 8 16,3 0-96-16,2-8-88 16,1-12-104-1,12-16-825-15,-7 4-1767 16,-3 5-5090-16</inkml:trace>
  <inkml:trace contextRef="#ctx0" brushRef="#br0" timeOffset="145592.3274">15713 14556 8225 0,'0'0'3897'15,"0"0"-1400"-15,0 0-129 0,0 0-832 31,0 0-815-31,0 0-441 16,0 0-56 0,-82 71 56-16,68-50-136 0,6-1-56 0,3-1-88 15,5-4 8-15,0 4 0 0,0-6-8 31,0 4 0-31,3-4 0 16,5-5 0-16,6 1-72 16,-1-3 0-16,3 0-176 15,1-4 24 1,2-2-136-16,-4 2-8 0,-1-2 23 0,-6 0 113 0,-3 2 16 15,-5 3 144 1,0 2 72-16,-3 7 0 16,-13 4 48-16,-5 5-48 15,-10 16-168-15,4-7-1800 0,2-6-3937 31</inkml:trace>
  <inkml:trace contextRef="#ctx0" brushRef="#br0" timeOffset="147306.4255">16124 14568 9057 0,'0'0'2681'31,"0"0"-1833"-31,0 0 1081 16,0 0-241-1,15 106-848-15,-13-71-528 0,2-1-88 16,-4-3-104-16,0 10-120 0,0-9-808 15,0-7-4241-15</inkml:trace>
  <inkml:trace contextRef="#ctx0" brushRef="#br0" timeOffset="147917.4604">16025 15223 11482 0,'0'0'2536'0,"0"0"-1743"16,0 0 527-16,0 0-512 16,0 0-280-16,0 0-208 0,70 0-216 15,-64 14 16-15,-6 7 24 16,0 8 88-1,-8 7-232-15,-17 2-152 16,-2-5-168-16,2-4-200 16,6-9 192-16,5-8 160 15,7-6 168-15,3-5 80 0,4 2 248 16,0-3 0-16,0 0-136 15,9 0-96 17,11 0 232-32,4-3-32 0,5-4-152 0,2-4-136 15,0 1-8-15,6 3-976 0,-11 3-1696 0,-6 4-5274 16</inkml:trace>
  <inkml:trace contextRef="#ctx0" brushRef="#br0" timeOffset="148297.4822">16128 15689 10066 0,'0'0'5105'0,"0"0"-4393"0,0 0-648 16,0 0-56-16,0 0 96 16,0 0 16-16,0 0-16 0,0 0 232 31,-6 87-184-31,-8-67-152 31,-1-4-200-31,1-6 64 0,5-5-72 16,5-1 32-16,4-1 48 0,0-3-512 0,10 0-40 15,11 0 488-15,4 0 192 0,-2 0 48 16,0 0-40-1,-7 0 96-15,-7 0 32 32,-5 0 40-32,-4 8 448 0,0 4 48 0,-4 4-672 0,-19 7-40 15,3-2-2113-15,0-4-6816 16</inkml:trace>
  <inkml:trace contextRef="#ctx0" brushRef="#br0" timeOffset="148614.5003">16161 16138 9522 0,'0'0'3256'15,"0"0"-2456"-15,0 0-400 31,0 0 313-31,0 0-385 0,-6 91-176 16,-6-65-80-16,3-2-64 0,3-6 48 16,2-6 32-16,4-4-40 15,0-2 64-15,0-2 40 16,0-2 248-16,6-2 232 0,9 0-184 15,6 0-184 1,1 0-264-16,0-11-16 0,-1-1-656 0,1-9-768 16,-9 4-2537-1,-4 1-2480-15</inkml:trace>
  <inkml:trace contextRef="#ctx0" brushRef="#br0" timeOffset="148731.507">16161 16138 7153 0,'49'111'2489'0,"-56"-87"-857"16,-1 7 40-1,-3 6-744-15,1 5-639 0,2 4-289 16,-3 23-665-16,3-12-1871 0,0-10-6402 0</inkml:trace>
  <inkml:trace contextRef="#ctx0" brushRef="#br0" timeOffset="149068.5263">16182 16787 6633 0,'0'0'5305'0,"0"0"-3649"0,0 0-487 16,0 0-273-16,0 0-648 16,0 0-160-16,0 0-88 0,0 0 56 15,26 92-40-15,-10-83-8 16,-6 0-8-16,0-5 8 31,-6-1-8-15,-1-1 0-16,-3 3 8 0,0-1 88 0,0 4 456 15,0 2 56-15,0 5-64 0,-10 2-280 0,0 1-128 16,-2-4-72-16,-2-2-64 15,-1-6-288 1,-7-6-1160 0,1-3-2897-1,4-14-3865-15</inkml:trace>
  <inkml:trace contextRef="#ctx0" brushRef="#br0" timeOffset="149194.5335">16201 16766 992 0,'0'0'8498'16,"0"0"-6914"-16,0 0-616 15,0 0-64-15,0 0-296 0,0 0-608 16,0 0-128-16,0 0-1944 15,108 68-5218-15</inkml:trace>
  <inkml:trace contextRef="#ctx0" brushRef="#br0" timeOffset="149467.5491">16270 17159 8345 0,'0'0'4673'0,"0"0"-3785"0,0 0-351 15,0 0 471-15,-29 120-600 16,27-91-272-16,2-6-136 31,0-6 0-31,0-7 8 0,0-6 64 0,0-3-64 0,0-1 40 16,0 0 40-1,0 0-8-15,2 0 48 0,3-9 8 16,0-5-136-16,-3 0-288 16,-2-4-1064-16,0 2-2993 0,0 5-5569 31</inkml:trace>
  <inkml:trace contextRef="#ctx0" brushRef="#br0" timeOffset="149716.5633">16203 17520 3872 0,'0'0'9026'16,"0"0"-7073"-16,0 0-1465 15,0 0 112-15,0 0-376 0,0 0-144 16,10 3-80-16,1-3 0 31,-1 0-184-31,0 0 32 16,-6 0 48-16,3 0 48 0,-3 3-112 15,3 2 40-15,0 4 0 16,-3 1-216-16,-4 8-801 0,0-2-983 15,0-2-5186-15</inkml:trace>
  <inkml:trace contextRef="#ctx0" brushRef="#br0" timeOffset="150074.5838">16174 17837 7193 0,'0'0'5009'0,"0"0"-4041"16,0 0-704-16,0 0-112 0,0 0-80 16,0 0-64-16,0 0 96 31,0 0-104-31,0 0-8 15,81 0 0 1,-77 0-72-16,-2 0 80 0,-2 4 0 0,0 6 352 0,0 6 281 16,0 6-129-16,0 4-280 15,-4 4-96-15,-2-2-128 31,-11 4-600-31,5-8-1961 0,-2-5-5809 16</inkml:trace>
  <inkml:trace contextRef="#ctx0" brushRef="#br0" timeOffset="150505.6085">16237 18045 5601 0,'0'0'1368'0,"0"0"-1008"0,0 0 784 0,0 0-207 0,0 0-473 32,0 0-328-32,0 0 120 15,-32 94 72-15,51-77-168 0,-2-1-160 16,-1-1 104-16,0 2-96 15,-6-1-8 17,0 0-136-32,-4 0 112 0,-6-2-88 0,0-1 112 15,0-6-48-15,0-3 96 0,-11-2-48 16,0-2 0-16,-2 0-40 15,2 0-344-15,-1-2-449 16,8-18-223 31,4 2-328-47,0-3-1913 15</inkml:trace>
  <inkml:trace contextRef="#ctx0" brushRef="#br0" timeOffset="154651.8456">12947 15256 3624 0,'0'0'3137'0,"0"0"-1161"16,0 0-295 0,0 0 159-16,-6 0-72 0,6 0-399 15,0 0-393-15,0 0-368 0,0 0-184 16,0 0-224-16,0 0-200 15,0 0 0-15,0 2-80 16,0 2-40 0,0 2 112-16,0 6 8 31,8-1 0-31,3 8 0 0,1 1 0 0,5 4 8 0,5 5 0 15,7 4 144-15,0 8-80 16,7 3 120-16,-3 0-48 0,0 0 56 31,-1 0-64-31,-3-2 24 16,-6-4-24 15,0 1-120-31,-5-4 40 0,-1 1 9 16,2 3-17-16,-1-3 0 0,-3 2 16 15,1-1-16-15,1 0-40 0,1 1 0 16,-2 0 8-16,2-1 32 15,-1-2-48-15,-1 1 8 32,1 0-8-32,-1 2 8 0,3 3-8 0,-4-1 8 0,1 0-8 31,-3 0 0-16,0 2-8-15,1-2 8 16,-1 0 0-16,-3 1 0 0,4 1 0 16,0-2 40 15,-3 2-40-31,1 0-8 0,3 0 8 0,-4 0 0 15,3-3 0-15,-4 4 8 0,3-2-8 0,1 0 8 0,-1-2 0 0,1-3 64 16,-1-2-64-16,3-1 0 16,1-2-8-16,0 1 16 0,0 5-8 31,1 1 0-16,-1 2-8-15,2 4 24 0,-1 2 64 0,-3-2-80 16,-1-2-8-16,-1-4 8 16,0 1 40-16,1-6-8 0,-4-1-40 15,4 0 0-15,-1-3 0 16,-2 0 8 15,-1 1-8-31,-2 1 8 0,1 1 0 0,-2 0 0 16,-2 0 0-16,1-2 0 15,-4-3-8-15,3-4 0 0,-1-1 8 16,-2-2 0-16,0 0 0 15,0 2-8-15,2 0 0 16,-4 3 0 0,0 0 8-16,0 4 0 15,0 1-8-15,0 0 0 0,0 0 0 16,2-3 0-16,2-6-8 15,-2-5-56-15,0-3 16 0,-2-6 48 16,2-3 0-16,-2 0-8 16,0-2 8-16,0-2-8 31,3 0 8-31,-3 0-8 0,0 0-40 0,2 0 48 15,-2 0 8-15,0 0 0 16,0 0 56-16,0 0 160 0,0 0-72 16,0-4-152-16,0-9-120 15,-7-16-1353 1,-3 3-2744 15,0 0-8217-31</inkml:trace>
  <inkml:trace contextRef="#ctx0" brushRef="#br0" timeOffset="158323.0556">16754 15992 4761 0,'0'0'5441'16,"0"0"-4049"-16,0 0-40 16,0 0 73-16,-40 6 15 0,38-6-400 15,2 0-280-15,0 0-96 16,0 0-159-16,0 0-161 15,0 0-32 1,0 0-80-16,0 0-40 0,0 0-40 16,0 0 16-16,0 0-8 15,0 0-88-15,0 0-8 0,0 0-64 16,15 0 8-1,10 0 304-15,4 0-104 16,6 0-88 0,3 0 16-16,0 0-136 0,0-5 72 0,-2-2-64 15,-3 1 96-15,-5-1-32 16,-2 0 24-16,-2 1-96 0,2 0 8 15,1-2 40 1,2 2-48 0,2-3 0-1,3 2 8-15,-3 1 0 0,-2 0 0 0,-2 2 16 16,-3 0-24-16,-5 2-8 15,-2 2 0-15,-3-3 0 0,-1 3 8 16,-2 0-8-16,0 0 8 31,-2 0 0-15,-3 0-8-16,-3 0-8 0,-1 0 8 0,0 0 8 15,-2 0 24-15,0 0-16 16,0 0-8-16,0 0 56 0,0 0-8 16,0 0 40-16,0 0 8 31,0 0 8-16,0 0 8-15,0 0-48 0,0 0 72 0,0 0-88 0,0 0-40 16,0 0-8-16,0 0-8 16,0 0 0-16,0 0-96 0,0 0 96 15,0 0 0 1,0 0 0-1,0 0-8 17,0 0 8-32,0 0-88 0,0 0 88 0,0 0-64 0,0 0 24 0,0 0 40 15,0 0 8-15,0 0 0 16,0 0 0-16,0 0 16 15,0 0-8-15,0 0-8 16,3 0 0-16,4 0-144 31,3 0 144-31,4 0 0 0,1 5 8 0,4-3 40 0,-2 0-40 16,3 0 0-1,1-2 8-15,-3 0 40 16,3 0-40-16,-1 0-8 16,2 0 0-16,1 0 40 31,4 0-16-31,0 0-32 0,4 0 0 15,0 0-8-15,4 0 8 0,1-2 0 0,-1-4 0 0,3 2 72 32,1-2-72-32,-2 0 0 0,-1 1 0 15,-5 1 0-15,0 3 8 16,-4-1-8-16,-2 2 0 31,0-2-8-31,-4 2-8 0,2-2 8 0,4-2 8 0,-1 0 8 16,6-4-8-1,-1 2 16-15,0 0-16 0,0 0 0 16,-2 1 0-16,0 1 0 15,-5 3-16-15,3-2 8 32,-3 2 0-32,3 1-40 0,-2 0-24 0,2 0 24 15,-1-3 0-15,1 3 0 16,-3 0 48-16,3-1-48 0,-2 1 48 15,-2 0-16-15,-4-2-56 16,-1 2 24 15,-1 0-56-15,0-3-112-16,-2 2-8 0,1 1 40 0,-2-3 80 0,3 3-48 0,-4-1-56 15,3 1 0-15,-3-3 64 16,1 3 0-16,1-1 32 16,-3 1 104-16,1 0-80 0,0 0 0 31,-2 0 56-16,-2 0 32-15,0 0 0 0,0 0-56 0,-5 0 48 16,1 0 8-16,-1 0 8 16,-4 0 40-16,0 0-96 15,0 0-48-15,-17 5-1161 0,-6-1-5552 0</inkml:trace>
  <inkml:trace contextRef="#ctx0" brushRef="#br0" timeOffset="159454.1203">17046 15625 6025 0,'0'0'4601'16,"0"0"-3041"-1,0 0 248 1,0 0 121-16,0 0-873 0,0 0-608 15,0 0-48-15,0 0 64 0,-99 73-23 16,76-55-137-16,-4 5-8 16,0 3-64-1,-2 5-144-15,0 0 0 16,0 4-40-1,2-4-64-15,2 2 16 0,8-7-8 0,3-4 8 16,5-9 0-16,5 0 0 16,2-7-72-16,2 0 56 0,0-4 8 31,0 0-40-31,0 0 40 15,0 3-8 1,6 1-40-16,17 5 56 0,6 5 16 0,6 2 40 16,7 2-8-16,6-2-40 15,0 1-8-15,14 4-200 0,-10-4-1353 16,-12-5-6504-16</inkml:trace>
  <inkml:trace contextRef="#ctx0" brushRef="#br0" timeOffset="160549.1829">9731 15438 9826 0,'0'0'3864'0,"0"0"-2407"0,0 0-377 15,0-14 144-15,6 11-432 0,19-6-400 16,8 1 1 0,15 1 71-16,2 0-64 0,8 1-80 0,3 1 16 15,-3 0 80-15,2-3-72 16,0 0 16-16,-4 0-88 15,0 1-40 1,-3 0-120-16,-6 1-40 16,-8 5-64-16,-5-1-8 0,-9 2-360 31,-9 0-816-31,-8 0-1153 15,-8 0-4968 1</inkml:trace>
  <inkml:trace contextRef="#ctx0" brushRef="#br0" timeOffset="161146.2171">9729 15226 8305 0,'0'0'2945'16,"0"0"-529"-1,0 0-247-15,0 0-609 31,0 0-400-31,0 0-343 0,0 0-233 0,0 0-440 16,0 0-136-16,-102 47 0 16,77-22-8-16,0 1 0 0,3 2 8 15,2-3-8-15,4-5 8 31,3-6 16-15,5-4-16-16,0-4-8 0,6-4 8 0,0-2 48 16,2 0 104-16,0 0 192 0,0 0-16 15,0 0-152-15,0 1-184 16,0 6-136-1,16 3-192-15,8 4 216 16,7 2 112 15,7 2 0-31,0-1-8 0,2 0 8 0,14 9-1056 16,-12-6-2777-16,-9 0-8994 0</inkml:trace>
  <inkml:trace contextRef="#ctx0" brushRef="#br0" timeOffset="162218.2784">7111 15147 8553 0,'0'0'5746'0,"0"0"-4986"0,0 0-600 16,-5 130 664-16,5-63 264 0,0 5-528 15,0 3-264-15,3-8-120 16,1-9-48-16,5-12-56 0,-2-9-64 31,2-11-8-31,-3-10 0 16,-2-8-776-1,-1-8-968-15,-3-3-1001 0,0-14-5000 0</inkml:trace>
  <inkml:trace contextRef="#ctx0" brushRef="#br0" timeOffset="162553.2976">7371 15266 9794 0,'0'0'4104'16,"0"0"-2991"0,0 0 303-16,0 0-360 15,0 0-624-15,-125 131-280 16,94-85-40-1,2-5-32-15,8-2-64 0,2-11 64 16,9-8-80 0,1-6 8-16,4-6 184 0,2-6 377 15,3 1 143-15,0-2-152 16,0 1-376-16,14 6-184 15,11-1 184-15,6 4-88 0,5-1-88 16,1-2 112 0,5-4-120-1,-1-4-264-15,-1 0-696 0,4-4-1313 16,-8-14-2488-16,-12-3-3729 0</inkml:trace>
  <inkml:trace contextRef="#ctx0" brushRef="#br0" timeOffset="162723.3073">7514 15462 6649 0,'0'0'3993'0,"0"0"-2625"0,0 0 112 15,0 0-279 1,0 0 7-16,0 0-456 0,0 115-272 16,0-87-184-16,2 0-168 0,2-6-112 15,-1-6-16 1,-3-4-80-1,0-8-904-15,0-4-1272 0,0 0-3842 0</inkml:trace>
  <inkml:trace contextRef="#ctx0" brushRef="#br0" timeOffset="162884.3165">7503 15368 6041 0,'0'0'7737'16,"0"0"-6040"-16,0 0-369 15,0 0-32-15,0 0-880 0,-2 3-400 16,11 6-16-16,9 4-432 15,-5-4-1440-15,-2-3-4993 0</inkml:trace>
  <inkml:trace contextRef="#ctx0" brushRef="#br0" timeOffset="163125.3303">7503 15368 2760 0,'111'-132'7538'0,"-111"132"-6066"0,0 0-584 15,0 22 769-15,0 11 7 0,2 14-720 0,3 12-232 16,-5 6-120-16,3 2-288 16,-1-5-184-1,0-8-120 1,7-10-16 15,9-18-976-31,-1-12-1240 0,-1-14-3657 0</inkml:trace>
  <inkml:trace contextRef="#ctx0" brushRef="#br0" timeOffset="163365.344">7861 15164 8193 0,'0'0'2601'15,"0"0"-1873"-15,0 0 992 31,8 110-431-31,-2-51-633 0,1 2-104 16,1 6 64-16,2-7-224 16,1-6-40-1,5-11-152-15,1-9-48 0,3-15 0 0,5-9-144 16,3-10-8-16,15-16-552 31,-7-14-2008-31,-5-4-6938 0</inkml:trace>
  <inkml:trace contextRef="#ctx0" brushRef="#br0" timeOffset="164074.3846">6802 16856 8025 0,'0'0'4793'16,"0"0"-3320"-1,0 0 223-15,0 0-24 0,0 0-696 16,0 0-495-16,0 0-433 16,-5 46 8-16,5-14-32 0,0 2-16 15,0-3 64-15,0-7-24 16,0-6-48-1,0-8-88 17,0-5 88-32,0 0 64 0,0-5-64 0,0 0 8 0,0 0 40 15,0 0 16-15,0-7-56 0,0-16 104 0,11-9-104 16,3-11-8-16,5-2-120 31,6-4-24-31,2 10-104 16,-1 6 248-1,1 17-160-15,-5 15 80 0,0 1 0 0,-3 25 80 0,-4 13 88 16,-4 7-8-16,-2 4-80 15,4 5-393-15,1-11-1471 32,-3-16-3609-32</inkml:trace>
  <inkml:trace contextRef="#ctx0" brushRef="#br0" timeOffset="164325.3989">7158 16920 7401 0,'0'0'1480'0,"0"0"-367"15,0 0 231 1,0 0-456-16,73 109-400 0,-52-105-120 16,-2-4 104-16,-3-2 177 15,-7-17 31-15,-3-6 144 16,-6-3-160-16,0-1-48 0,-4 0-240 0,-21 2-376 15,-15-5-440 1,3 8-2336-16,8 6-4682 31</inkml:trace>
  <inkml:trace contextRef="#ctx0" brushRef="#br0" timeOffset="164456.4064">7405 16790 8329 0,'0'0'2657'0,"0"0"-881"0,0 0-23 15,0 0-393 1,115-9-720-1,-89 2-440-15,-2-5-200 0,-4-7-432 16,-5 6-2257-16,-6-1-3960 0</inkml:trace>
  <inkml:trace contextRef="#ctx0" brushRef="#br0" timeOffset="164728.422">7462 16654 10202 0,'0'0'2104'0,"0"0"-984"16,0 0 713-16,0 0-721 0,23 122-696 15,-7-81-232 1,1 0-32 0,2 2-80-16,-2-6-24 15,3-7-48-15,-2-7-56 0,2-12-24 16,-2-8-392-16,2-3-512 15,4-22-641-15,-1-9-799 16,-5-1-4842-16</inkml:trace>
  <inkml:trace contextRef="#ctx0" brushRef="#br0" timeOffset="164952.4348">7946 16309 8369 0,'0'0'7194'16,"0"0"-5906"-16,0 0-280 0,-4 110 433 16,4-42-401-16,6 8-504 31,8 7 8-31,-3-5 112 0,2-4-168 15,-1-8-176 1,-1-4-168-16,-3-8-40 0,-1-7-32 16,0-13-72-16,6-20-1000 0,-1-10-1240 15,-4-4-3457-15</inkml:trace>
  <inkml:trace contextRef="#ctx0" brushRef="#br0" timeOffset="165318.4557">8227 16339 11746 0,'0'0'4793'16,"0"0"-3913"15,0 0 304-31,0 0 17 0,-60 120-665 0,40-70-360 0,2 0-128 0,3-1 48 31,2-9-88-31,3-8-16 16,2-8 16-16,0-4 56 0,0-7-64 15,-1 0 16-15,3-5-8 16,-2 0-8-1,8 0 0-15,0-2-40 0,0 1-64 0,18 2 16 32,7-1-208-32,4-2 40 0,2-2 248 15,0-4-88-15,-2 0-224 16,-3 0-496-16,5-8-769 15,-6-6-2816-15,-7 1-5257 32</inkml:trace>
  <inkml:trace contextRef="#ctx0" brushRef="#br0" timeOffset="165527.4677">8424 16684 6553 0,'0'0'8778'16,"0"0"-7354"-16,0 0-224 0,0 0 49 15,0 0-649-15,4 122-376 0,0-94-112 16,3-4-64-16,-3-3-48 0,0-6-80 16,4-5-632-1,-6-10-1049 16,-2 0-2208-31,0 0-2936 0</inkml:trace>
  <inkml:trace contextRef="#ctx0" brushRef="#br0" timeOffset="165662.4754">8414 16486 9914 0,'0'0'1480'16,"0"0"-560"-16,0 0-128 15,0 0-792-15,0 0-96 0,0 0-4657 16</inkml:trace>
  <inkml:trace contextRef="#ctx0" brushRef="#br0" timeOffset="165924.4904">8615 16271 12066 0,'0'0'1672'0,"0"0"105"0,2 108-161 15,0-48-600-15,0 7-656 0,3 0-240 0,-1 0-120 32,0-9-8-17,6-8 8-15,-1-8 0 0,-2-9-72 31,4-10-240-31,-5-5-808 16,1-8-1320-16,-5-8-4330 0</inkml:trace>
  <inkml:trace contextRef="#ctx0" brushRef="#br0" timeOffset="166265.5099">8740 16156 10922 0,'0'0'3064'0,"0"0"-2375"16,0 0 623-16,0 0-360 16,24 118-472-1,-17-74-136-15,-1 3 72 0,1 3-144 16,0 0 1-16,2 0-225 15,-1 0 56-15,3-3-32 16,3-3 32-16,-2-8-88 0,1-8 264 16,0-6-192-16,1-10-40 15,1-8-48 1,3-4-16-16,4-8 16 15,5-22-456-15,11-32-1361 16,-5 6-2744-16,-9 3-6017 0</inkml:trace>
  <inkml:trace contextRef="#ctx0" brushRef="#br0" timeOffset="171045.7833">19600 12528 3120 0,'0'0'5481'0,"0"0"-4040"15,0 0-513 1,0 0 792-16,0 0-191 15,0 0-505-15,0 0-216 0,0 0-120 16,0 0-168-16,0 0-216 16,0 0-56-16,0 0 16 0,0 0 32 15,6 0-88-15,5 0-112 16,9 0 89-1,9 0-1-15,9 0-64 16,8 0 144-16,8 0-88 0,4-3 48 16,0-3 0-16,-2 2-128 15,-10 3 24 1,-8-2-32-16,-11 3 72 15,-11 0 56 32,-10 0-152-47,-4 0-64 0,-2 0 0 0,-8 16-496 0,-15 6-1833 0,-6 1-7017 0</inkml:trace>
  <inkml:trace contextRef="#ctx0" brushRef="#br0" timeOffset="178731.2229">7186 16090 7329 0,'0'0'2601'15,"-4"-2"-1289"-15,2 0 176 31,-1 0-63-15,1 2-665-16,-1 0-144 0,3 0-48 0,-1 0-88 16,1 0-128-16,0 0 72 0,0 0-96 15,0 0 168-15,0 0-136 16,0 0-200-16,0 0-160 31,0 0 0-15,15 0 0-16,12 0 89 0,8 0-89 0,13 0 376 0,10 0-112 15,6-7 16-15,5-6-24 0,-2-1 40 16,0 0-200-16,-4 2 56 15,-8 0 64 1,-4 2 32 0,-9 1-168-1,-3 2 8 1,-12 1-80-16,-4 2 40 0,-4-2-40 0,-6 2 8 0,-2 0-8 0,-2 4-8 15,-5 0-1200 1,-4 0-3769-16</inkml:trace>
  <inkml:trace contextRef="#ctx0" brushRef="#br0" timeOffset="179732.2801">7223 17608 4544 0,'0'0'2649'15,"0"0"-1209"-15,0 0-71 16,0 0-57-16,0 0-136 0,10 3 128 0,-1-3 49 15,-3 0-513-15,2 0 280 16,-2 0-360-16,3 0-216 16,3 0 193-16,1 0-113 0,5-5-208 46,6-3-72-30,3-2-8-16,6-2 24 0,10-2-112 0,5-4-24 16,9-3 16-16,9-4 72 15,8 0-40-15,6-5-104 0,7 3-104 16,2-2-16-16,0 5 0 15,0 4-48-15,-4 4 0 32,-5 6-56-32,-6 2 64 0,-9 3-16 15,-11 0-56-15,-5-1 64 0,-11 3 72 0,-4-1-72 0,-1-3-464 16,-8 1-952-16,-11 0-2777 0</inkml:trace>
  <inkml:trace contextRef="#ctx0" brushRef="#br0" timeOffset="193438.0641">16758 5484 1816 0,'0'0'5065'0,"0"0"-3969"16,0-30 353-16,0 18 743 0,0 2 216 0,0 4-295 16,0 3-225-16,0-2-535 0,0 5 55 15,0 0-168-15,0 0-392 16,0 0-215-16,0 0-249 15,0 0-240-15,0 0-144 0,0 6 0 16,0 12-112 0,8 10 112-1,2 6 184-15,3 7-56 0,3-1-40 16,-1-2-40-16,-1-2-32 15,-1-9 80-15,-1-2-48 0,-3-8-40 16,-1-6 40-16,-3-3-40 16,1-4 40-16,-3 0-48 31,1-2 8-31,-1-2 40 0,-3 0-48 15,2 0 48-15,0 0 0 16,2 0 24-16,5 0 0 0,9-16 72 16,7-12-8-16,8-10-128 15,1-8 104-15,-1-6-104 31,0-2-8-31,7-22-808 0,-7 11-1913 16,-8 11-5809-16</inkml:trace>
  <inkml:trace contextRef="#ctx0" brushRef="#br0" timeOffset="196946.2647">1090 3169 11146 0,'0'0'4577'16,"0"0"-3553"-16,0 0-400 0,0 0 368 31,0 18-415-31,0 15-345 16,0 14 336-16,0 15-128 15,3 7 96-15,1 8-48 0,3 1-64 16,-5-4-48-16,2-5-184 16,1-6 8-16,-3-13-56 0,3-9-96 15,-3-11-40-15,1-7-8 16,-1-13-448-1,0-9-584-15,-2-8-416 16,0-18-529-16,0-9-4904 0</inkml:trace>
  <inkml:trace contextRef="#ctx0" brushRef="#br0" timeOffset="197373.2891">1164 3178 7281 0,'0'0'4169'15,"0"0"-2377"-15,0 0 49 0,0 0-553 16,121-40-304-1,-90 40-104-15,-4 16-303 16,-6 8-185 0,-5 7-80-16,-9 1 136 0,-7 8-8 15,-2 2-24-15,-25 0-56 0,-9-2-120 16,-6-4-112-16,-1-8-8 0,3-8 0 15,3-13-24-15,4-4 8 32,8-3-96-32,4 0 0 31,13-8-8-31,6-4-48 0,2 2-248 0,10 2-64 0,24 6 168 15,7 2 120-15,5 0 64 0,1 12-40 16,-5 8-8-16,-6 6 40 31,-12 5-40-31,-11-2 56 16,-11 3 56-1,-2 1 136-15,-2-4 0 0,-17 0-96 0,-6-8 0 16,0-4-96-16,-2-9-256 0,6-8-680 0,7-10-801 16,8-19-1383-1,6-7-5090 1</inkml:trace>
  <inkml:trace contextRef="#ctx0" brushRef="#br0" timeOffset="197625.3036">1532 3013 11362 0,'0'0'3945'0,"0"0"-2113"16,0 0-368-16,0 0-815 0,0 0-553 31,0 0 336-31,0 156 256 0,0-87-144 0,0 6-136 0,0 0-184 31,0-6-176-31,0-5-48 16,0-6-1024-16,17-10-1265 0,6-15-3328 16,-1-16-4649-16</inkml:trace>
  <inkml:trace contextRef="#ctx0" brushRef="#br0" timeOffset="197920.3204">1746 3298 9858 0,'0'0'3952'0,"0"0"-2383"0,0 0-233 0,0 0-304 31,0 0-192-31,-83 141-383 0,77-92 7 16,3-8-184-16,3-7-160 15,0-6-72-15,5-10-48 0,6-7-8 16,5-10-40-16,4-1-72 15,-1-9 24-15,4-18 16 16,0-7-216 0,-4-4 0-16,-3 2 104 0,-5 8 160 15,-5 8 24-15,-4 8 16 16,1 10 208-16,-3 2-160 0,0 0-56 15,5 6-128-15,1 8 32 16,7-4-721-16,16-10-895 16,0 0-1209-1,-2-6-2488-15</inkml:trace>
  <inkml:trace contextRef="#ctx0" brushRef="#br0" timeOffset="198120.3319">2004 3277 7761 0,'0'0'4337'16,"0"0"-1656"-16,0 0-945 0,0 0-1016 31,0 0-144-31,-42 119-128 15,42-80-152 1,0-7-176-16,2-6-47 0,13-6-73 0,3-10 0 16,3-7-393-16,0-3-295 15,2-13-536-15,6-39-1104 0,-6 4-2666 16,-6-2-759-1</inkml:trace>
  <inkml:trace contextRef="#ctx0" brushRef="#br0" timeOffset="198284.3413">2147 2982 5937 0,'0'0'4497'15,"0"0"-1369"-15,0 0-599 16,0 0-1377-16,0 0-800 15,0 0 440 1,0 134-143-16,2-59-217 31,-2-2-88-15,0 2-120-16,0-12-144 0,0-6-80 0,2-13-224 0,7-12-632 0,5-12-777 0,3-18 481 15,12-20-1705 1,-4-20-2448-16,-3-6-864 16</inkml:trace>
  <inkml:trace contextRef="#ctx0" brushRef="#br0" timeOffset="198518.3546">2318 3251 4248 0,'0'0'2833'0,"0"0"-32"0,0 0-121 0,0 0-255 0,0 0-721 0,0 0-680 32,0 0-448-32,-4-23-256 15,-23 62-111-15,-2 5-121 0,1 4-88 16,5-5-104-16,9-2-17 31,12-9 33-31,2-8-40 0,6-8 0 0,19-5 24 0,2-10 104 31,4-1-16-31,0 0-56 16,5-16-744-16,-1-4-1256 0,17-16-3449 0,-9 6 159 15,-10 1 3426-15</inkml:trace>
  <inkml:trace contextRef="#ctx0" brushRef="#br0" timeOffset="198638.3615">2548 3304 9658 0,'0'0'2544'15,"0"0"-1160"-15,0 0 513 0,0 0-817 16,0 0-648-16,0 0-280 16,147-13-152-1,-94-5-104 1,-6 4-1704-16,-9-3-2457 0</inkml:trace>
  <inkml:trace contextRef="#ctx0" brushRef="#br0" timeOffset="198964.3802">2853 2885 10234 0,'0'0'4201'0,"0"0"-3345"16,0 0-728-16,0 0 1336 16,0 117-152-16,0-59-519 0,0 1-1 15,-6-4-192-15,0-6-328 16,2-13-104-16,2-10-112 0,2-10-56 31,0-10-8-31,0-6-440 16,6 0-152-16,17-13 232 0,4-10 272 15,4 3-160-15,2 1 64 16,-4 7 72-16,-4 11 39 0,-5 1-63 15,-9 0-8-15,-6 12 152 16,-5 8 48 0,-3 6 313-16,-19 4-33 15,-5-2-176-15,0-2-152 16,3-6-280-16,6-20-913 0,10 0-1831 15,8-6-4258-15</inkml:trace>
  <inkml:trace contextRef="#ctx0" brushRef="#br0" timeOffset="199148.3907">3167 3160 120 0,'0'0'6777'0,"0"0"-3768"0,0 0-793 16,0 0 329-16,33 117-977 16,-26-98-912-1,-3-1-312-15,2-3-192 16,-4-7 0 15,2-4-152-31,-2-1-584 0,-2-3-816 0,0 0-449 0,0-15-2127 0,0-7-505 16,0-3-232-16</inkml:trace>
  <inkml:trace contextRef="#ctx0" brushRef="#br0" timeOffset="199357.4026">3167 3160 3992 0,'85'-44'2529'0,"-72"52"456"0,5 6-561 0,7 5-231 16,3 2-769-1,10 3-416-15,5 2 440 16,6-2-575-16,-3-2-625 16,-1-2-48-1,-7-5-200-15,-7-1-192 0,-4-8-1073 16,-7-6-1167-1,-7-6-2753-15,-4-13-2857 0</inkml:trace>
  <inkml:trace contextRef="#ctx0" brushRef="#br0" timeOffset="199569.4148">3539 3148 5857 0,'0'0'2728'15,"0"0"-903"-15,0 0 247 0,0 0-103 0,0 0-433 16,0 0-504-16,0 109-512 15,0-89-264 1,0-1-72-16,-8 4-72 16,-4-1-112-16,-1 0-544 15,-3 0-760-15,-4 2-888 16,4-4-937-16,5-8-2360 0</inkml:trace>
  <inkml:trace contextRef="#ctx0" brushRef="#br0" timeOffset="199882.4327">3288 3327 536 0,'0'0'528'0,"0"0"-528"31,0 0-600-31</inkml:trace>
  <inkml:trace contextRef="#ctx0" brushRef="#br0" timeOffset="200174.4494">3288 3327 4136 0,'17'4'3921'31,"-17"-6"-1280"-31,0 0 111 31,0-2-447-31,-2-5-801 0,-5 4-320 0,-1-2-271 0,-1 0-201 16,-1 3-288-16,0 4-64 0,1 0-88 15,-1 0-272-15,2 18-80 16,3 8-24 0,5 2-16 15,0 0-16-16,3-4-32-15,13-7 112 0,1-8 48 0,3-7 8 0,2-2-56 16,3-5-120 0,-3-26-632-16,-4 3-2257 15,-11 6-8642-15</inkml:trace>
  <inkml:trace contextRef="#ctx0" brushRef="#br0" timeOffset="201267.5119">1068 4554 12410 0,'0'0'5353'16,"0"0"-4881"-16,0 0-416 31,0 0 1065-15,20 120-9-16,-15-63-552 0,-3-3-80 0,0-7-144 15,5-8-136-15,2-13-136 16,0-10-64-16,4-8-8 0,0-8-312 15,5-8-112-15,3-26 384 32,0-14 48-17,4-12 0-15,-5-4-112 0,0-1 16 0,-4 13 16 16,-3 15 64-16,1 16-64 15,-3 21-144-15,0 0 48 0,2 27 176 32,-2 8 136-32,3 3 8 15,-3-2 40 16,3-6-88-31,-4-12-48 0,3-7-40 0,1-11-8 0,1-3 8 0,6-27 32 0,-1-11-40 16,0-12-304-16,-4-5-104 0,-3-5-24 16,-2 5 32-1,-4 8-8 1,-3 13 136-16,1 14 152 31,-3 19 16-31,2 4 31 0,-2 31 73 0,-2 19 25 0,0 12 151 0,0 4 80 16,0-4 24-16,-4-8-56 0,2-12-128 31,0-15-24-31,2-14-32 15,0-9-32-15,0-4-8 32,0-8 0-32,4-18 0 0,8-7-72 0,-2-7-176 0,3 5 8 15,1 7 112-15,-1 8 80 0,0 9-24 31,-1 11 72-31,1 0 24 0,-1 6 304 16,-2 11 8-16,0 3-8 16,-4-4-72 15,1-2-128-31,-5-4-128 0,2-6-16 0,1-4-528 0,-1 0-240 0,3-1 39 31,2-16 305-31,0-3-152 0,0 2 136 16,0 4 312-16,-7 6 136 15,0 4 8-15,-2 4 120 47,0 0 232-47,0 14-208 0,0 11 128 0,-4 6-24 0,-5 1-152 0,0 1-96 16,0-2-944-16,3-9-2969 0,1-8-4593 15</inkml:trace>
  <inkml:trace contextRef="#ctx0" brushRef="#br0" timeOffset="201450.5223">1837 4467 6633 0,'0'0'3033'15,"0"0"-1105"1,0 0 72 15,0 0 49-31,0 0-817 0,0 0-728 0,23 125-504 0,-23-97-208 0,0-6-2224 16,0-7-5538-16</inkml:trace>
  <inkml:trace contextRef="#ctx0" brushRef="#br0" timeOffset="201655.5341">1873 4225 11178 0,'0'0'2560'0,"0"0"-1991"0,0 0 63 0,0 0-208 16,0 0-288-16,0 0-136 0,62 42-1040 15,-56-23-1897-15</inkml:trace>
  <inkml:trace contextRef="#ctx0" brushRef="#br0" timeOffset="201839.5446">2022 4423 8905 0,'0'0'3281'16,"0"0"-400"-16,0 0-929 0,0 0-656 31,0 0-695-31,118-30-393 16,-94 19-208-16,1 0-705 31,-3 3-1103-31,-3-3-472 0,-11 0-3730 0,-8 4 577 0</inkml:trace>
  <inkml:trace contextRef="#ctx0" brushRef="#br0" timeOffset="201982.5528">2184 4303 8449 0,'0'0'4513'0,"0"0"-2160"31,0 0-585-31,0 0-592 0,0 0-199 0,-37 118-225 0,33-72-216 0,-1 1-288 0,2-5-208 16,3-4-40-16,0-6-680 31,0-10-688-31,16-19-1449 0,5-3-1688 16,-4 0-392-16</inkml:trace>
  <inkml:trace contextRef="#ctx0" brushRef="#br0" timeOffset="202245.5678">2265 4544 7153 0,'0'0'3865'0,"0"0"-2009"0,0 0 145 0,0 0-481 16,44-60-768-16,-28 37-408 0,-1 0-200 15,1-4-72-15,-5-2-72 16,-4 0-48-16,-7 2-264 31,0 4 64-31,0 9 88 0,-9 10 112 0,-7 4 48 16,1 10 8-16,-1 18 168 15,3 10 288-15,4 4 160 0,5-2 145 16,4-4 63-16,0-5-304 16,0-9-328-16,6-8-128 31,10-4-72-31,4-6-312 0,0-4-400 15,14 0-985-15,-7-7-2520 16,-4-6-4248-16</inkml:trace>
  <inkml:trace contextRef="#ctx0" brushRef="#br0" timeOffset="202380.5755">2554 4434 8937 0,'0'0'4057'0,"0"0"-2472"0,0 0 79 16,0 0-816-16,134-52-528 15,-85 33-296-15,20-9-24 16,-11 2-2120-16,-13 3-4746 0</inkml:trace>
  <inkml:trace contextRef="#ctx0" brushRef="#br0" timeOffset="202782.5985">2997 3987 9153 0,'0'0'2729'0,"0"0"-585"0,6 122 241 16,-6-66-273-16,0-4-903 15,0-6-553-15,0-6-312 16,0-9-56-16,0-12-136 0,0-6-88 31,0-9 8-15,0-4-72-1,0 0-64-15,1-7 0 0,13-17 56 16,4-4-128-16,9 1 24 16,2-2-128-16,-1 8-32 0,1 8 16 15,-2 9 96-15,-5 4 24 16,-1 0 64-16,-6 11 72 0,-3 7 80 15,-8 7 208 1,-4 3 88-16,0 2 64 0,-16 2-128 16,-9 0-120-16,-2-4-192 0,-1-3-392 15,1-17-736-15,7-8-1473 31,11 0-3480-31</inkml:trace>
  <inkml:trace contextRef="#ctx0" brushRef="#br0" timeOffset="203030.6127">3303 4284 6121 0,'0'0'4009'16,"0"0"-2657"-16,0 0 672 0,0 0 353 0,0 112-1081 16,0-101-840 15,11-4-280-31,7-7 40 0,6 0 32 0,5-16-48 15,0-9-128 1,-2 0 8-16,-4-2-16 0,-10-1 17 16,-9 0-17-16,-4-1-64 0,-4 8-241 15,-19 1-927-15,-12 10-1064 16,8 4-817 15,5 5-4569-31</inkml:trace>
  <inkml:trace contextRef="#ctx0" brushRef="#br0" timeOffset="203250.6253">3495 4134 8225 0,'0'0'2001'0,"0"0"207"15,0 0 81-15,0 0-449 0,0 0-696 16,0 0-328-16,129 39-239 15,-96-23 39-15,2 2-32 0,4 3-224 16,-2 2-352-16,0-1 104 0,-4 0-112 31,-2 0-16-31,-2-7-720 16,-5-6-745-16,7-9-1135 15,-8-3-2193-15,-7-16-1520 0</inkml:trace>
  <inkml:trace contextRef="#ctx0" brushRef="#br0" timeOffset="203429.6355">3980 3957 10122 0,'0'0'2592'16,"0"0"-271"-16,0 0 159 0,0 0-1215 16,0 0-945-16,0 0-208 15,-80 132 64-15,51-76-32 0,-6 4-40 31,-4-2-104-15,-16 11-552-16,5-17-1625 0,9-15-5112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3:51:00.1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3205 8370 4584 0,'0'0'1537'31,"0"0"-185"-31,0 0-264 0,0 0-39 16,0 0-49-16,-23 0-248 15,23 0-216-15,0 0-104 0,0 0-128 16,0 0 56-16,0 0 48 16,0-2 32-16,0 0 121 15,0-1 39 1,0 2 24-16,0 1 96 0,0 0-48 15,0-2-24-15,0 2-112 16,0-3-152-16,0 2-191 0,0 1-97 16,0-2-96-16,3 2 16 15,4-3-16 1,4 1 0-1,-1-1 0-15,4-1 16 0,-1 2 32 16,-1 0 8-16,-3 0 40 0,-3 0 16 16,-2 2-8-16,4 0-32 0,1 0-64 15,-1 0 40-15,1 0-48 31,0 0 0-15,2 0 0-16,0 0 16 0,3 0-8 0,-1 0 0 16,3 0 0-16,1 0 64 0,-1 0-8 15,-3 0 72-15,1 0-64 16,-5 0-24-16,-2 0 48 31,4 0-8-15,-2 0 0-16,-1 0-16 0,2 0-72 0,1 0 16 15,-1 0-8-15,2 2 0 0,1 0 0 16,3-2 0-16,-1 0 64 15,4 0-64-15,-4 0 0 32,1 0 8-32,-1 0-8 15,-3 0 8-15,-4 0 40 16,1 0-48-16,-3 2 0 0,4-2 0 0,-1 2 0 15,-1 0-8-15,4-2 8 0,-1 0 0 16,0 2-8 0,0-2 16-16,0 3-16 15,0-3 0-15,1 0 8 31,-2 1 0-31,1-1 0 0,1 0 0 0,1 0-8 16,1 1 0-16,-1-1 8 0,1 3-8 0,-3-1 0 31,1-2 0-31,-2 0 0 16,1 1 8-16,-3-1-8 0,2 0 0 15,-2 0 0 1,4 0 8-16,1 0 0 0,3 0 0 0,0 0-8 16,1 0 0-16,1 0 0 31,2 0 8-31,-4 0-16 0,2 0 8 15,-3 0 0-15,1 0 8 16,-1 0-8 15,-1 0 0-31,-1 3 0 0,0-3 0 0,3 0 0 0,-1 0 0 16,3 0 0-1,3 0 0-15,0 0-48 0,2 0 48 16,-1 2 40-16,1-1-40 16,-4 4-8-16,4-1 8 0,-5 0 0 31,4 0 0-31,-2 0-48 0,-3 0 48 0,4 1 8 15,-1-1 8 1,0-2-8-16,0-1-8 0,0-1-40 16,-2 0 40-16,0 0 64 15,-3 0-64-15,-1 0 16 16,-2 0-16 15,1 0 0-31,-3 0 8 0,1 0-8 0,1 0 0 0,1 0-8 16,1 0 8-16,-1 0 0 0,5 0 0 15,-1 0 8-15,2 0-8 16,0 0 0-16,1 0 0 15,1 0-8-15,-4 0 8 0,3 0 0 32,1 0 8-32,-2-1-8 15,6 1-8-15,0-2 8 0,4-1 0 16,0-1 8-16,2 0-8 15,0-2 0-15,0-2 8 0,-4 2-8 16,-3 0 0-16,-2 2 0 31,-1 2 8-31,-4-1-8 0,1 2 0 16,-3 0 0-16,1 1 8 15,-1-3-8-15,2 1 8 16,-5 0-8-16,5-2 0 0,-2 0 0 16,1 2 0-16,-3-4 0 15,1 2 0 16,-1 0 0-31,-5-2 0 0,2 4 0 0,-4-2 0 0,0 4 0 16,-1-2-16-16,3 2 8 16,0 0 0-16,1-3 0 0,-1 3 8 15,2 0 0 1,-1-1 0-1,-1 1 0-15,4-1 0 0,-1-2 0 47,-3 1 8-47,2-2-8 0,-3 2 0 0,-1-3 0 0,-2 4 0 0,1-1 0 0,-3 0 0 0,0 0 0 31,1-2 8-31,-1 0 0 16,3-1 0-16,-1-2 0 0,0-2-8 16,0 0 8-1,1-1 40-15,-1 0-40 0,-1-1-8 16,2 1 0-16,-5-2 8 0,0 1 40 31,0-2-48-31,0-1 8 0,0 0-8 16,0 0 8-16,0 0 0 15,0 0 0 16,0 2 0-31,0 1-8 0,0-4 8 0,-5 3 0 0,0-4-8 0,1 0 0 32,-3 0-8-32,-1-2-56 0,-2 2 64 31,3 2 8-31,-1 0-8 0,1 2 0 31,1 1 72-31,-4 4-72 0,4-1 0 0,-5-3 72 0,1 4-64 16,0-3 64-16,-3-1-72 15,1 0 16-15,-3-1 8 0,1 2-16 16,1-3 32-16,-3 2-32 0,3 0 0 15,-4 2 56-15,5-1-64 32,-4-3-48-32,3 2 48 0,-3 0 72 15,1-1-72-15,-1 0 8 16,1 4-40-16,2-1 32 0,-4 2-8 15,5 1 8-15,-5 2 48 16,0 0-48-16,1 0 8 0,-4-1-8 16,3 1 8 15,-2 0-8-31,0 0 8 0,-3-2-8 15,1-3 0-15,1 1 0 0,0 0 0 16,0 1 0-16,2 2 0 16,0-1 8-16,-2 0-8 0,0 0 8 15,0 0-8-15,-5 2 0 31,-4-2 0-31,0 1 0 16,-2 4 0-16,0-4 0 16,0 4 0-16,7 1 0 0,1-3 8 0,3 3-8 15,1 0 0-15,-2 0-8 0,-1 0 8 16,-1 0-8 15,-1 4 0-15,-5 5 0-16,0-3 8 0,-4 0 0 0,-2-2-8 0,-2-2 8 0,4-2 8 15,2 0-8-15,1 0 8 16,7 0-8-16,2 0 0 15,1 0 0 1,3 0 0 15,1 0 0-31,-2 0 0 0,0 0 0 0,-2 0 0 0,0 0 0 0,-2 0 0 16,-4 0 0-16,2 0 0 15,1 0 0-15,0 0 8 0,3 0-8 47,0 0 0-16,2 2 0-31,2 2 0 0,3-2 0 0,0 2 0 0,-1 0 0 0,1-2-40 16,-1 2 40-16,1-1 0 0,-4 0 0 16,5 1-8-16,-4-2 8 15,-1 0 0-15,1-2 0 16,0 0 8-16,1 2 8 0,2-2-16 31,-3 0 8-15,3 0-8-16,0 0 8 0,-3 0-8 0,1 0 0 0,-1 0 0 0,-3 0 16 15,2 0-16 1,-1 0-8-16,3 0 8 15,-4 0 0-15,2 0 0 0,-2 0 0 47,0 4 0-47,-1 0 0 0,0 2 0 0,3 3 0 0,-2-4 0 0,3-2 8 16,1 1-8-16,1 1 0 15,3-1 0-15,1 0 0 16,-2 0 0-16,0 0 0 16,2 0 0-16,1 3 0 31,0-3 0-31,0 2-8 0,1-1 8 0,-2-2-8 15,4 4 8-15,-1-3 0 16,3 2-8-16,0-2 0 16,-2 2 0-16,2 0 8 0,0 4-16 15,-3 0 8-15,1 3 8 31,-2-4-8-31,0 4 8 0,1-2-8 16,-1 1 8-16,-2 1 0 16,3-1 0-16,-1-1 0 0,1 2 0 15,2-2 0-15,1 4 0 16,-1-4-8-16,0 2-40 0,4-2 40 15,-1 2-8 1,0-3 16 0,2 0-8-16,-2 0 8 15,-1-3-8-15,1 4 8 0,0-3 0 0,-1 2 8 16,1 3-8-16,-3-5-8 15,1 5 8-15,2-3 0 0,-2 1 0 16,1-2 0 0,-1 1 0-1,2 0 0-15,0 0 0 16,-1 1 0-16,-2-3 0 0,1-1 8 0,2 4-8 15,-2-4 0-15,1 0 0 16,1 0-8-16,2-2 8 0,0 1 0 31,0-2-8-15,0 0 8-16,0-3 0 0,0 4 0 0,0-1 0 15,0-3 8-15,0 2-8 16,0 1-8-16,0-3 8 0,0 4 0 16,0-4 0-16,0 3-80 31,0 1 80-31,0-2 56 31,0 2-48-31,0-1-8 0,0 1 8 0,0 0-8 0,0 0 0 16,0 2 0-16,0 0 0 15,0-1 0-15,0 0 8 0,0 1-8 31,0-3-8-31,0-1-16 16,0 2 24 0,0-3 0-16,0 0 8 0,0 2-16 0,0-1 8 15,2-1 0-15,3 1 0 0,-3 0 0 16,1 0 0-1,3-1-8-15,-4-1 8 16,1-1 0-16,-3 3 0 16,0-3-8 15,2 0 8-31,-2 0 0 0,0 0 8 0,0 0-8 0,0 0 0 0,2 2-248 0,7 12-1232 15,-3 0-1457 1,1 0-3704-16</inkml:trace>
  <inkml:trace contextRef="#ctx0" brushRef="#br0" timeOffset="5444.3114">16687 6489 4304 0,'-2'0'1849'0,"0"0"-1145"16,-3 0-368 0,3-3-32-1,0 2-192-15,-1 1-112 0,3 0-384 0,0 0-576 16,0 0 592-1,-2 0 288-15,0 0-16 0,-3 0-2201 16</inkml:trace>
  <inkml:trace contextRef="#ctx0" brushRef="#br0" timeOffset="7428.4249">13712 6242 472 0,'0'0'496'15,"0"0"-88"1,0 0-8-16,0 0 200 0,0 0-136 0,-2-44-368 15,-2 38 48-15,-1 0 208 16,1 0 16-16,0 0 0 0,-1 0 417 31,2-1-265-31,-2 0-24 31,4 1 104-31,-1 2 312 0,0 2-184 16,2 0 72-16,-3 2-47 16,3 0-289-16,0 0-128 0,-2 0-152 15,2 0-32-15,-2 0-88 0,-2 0-56 16,-1 2-8-16,-2 9 144 15,1-4 64-15,-1 3-32 0,3-4 40 32,-2 0-16-32,5-4 64 0,1-2 80 0,0 2-88 15,0-2-40-15,0 0 88 16,0 0 120-16,0 0-87 15,0 0-185-15,-16 5-152 16,1 1-1137-16,-12-5-9633 0</inkml:trace>
  <inkml:trace contextRef="#ctx0" brushRef="#br0" timeOffset="9838.5627">13047 14343 8369 0,'0'0'2945'0,"0"0"-2265"15,0 0-680 1,0 0 0-16,0 0 832 0,0 0 208 0,0 0-303 31,127 41-113-31,-92-34-96 16,-2 5-168-16,3 1-8 0,-1-1-48 15,2 3 16-15,3 2-64 16,4-3 32 0,5 2-136-16,7-4 16 0,2 0-16 0,7 1-72 15,5-1-8 1,6-3 48-16,7 3-40 15,4 2 72-15,6 1-31 16,5-2-73-16,0 1 120 0,3-1 72 16,-7-6-88 15,-3-3-96-31,-5-4-48 0,-1 0-8 0,-2 0 48 15,2 0-48-15,-6 0 8 0,0 4 88 16,-4 4-32 0,-3 5-64-16,-1 1 0 0,-2 1-8 0,-3 3 8 31,1 1 0-16,1 1 8-15,-4-3-8 0,-1 4 8 16,-3-2 0-16,-2-2 32 16,-3 1-40-16,-6 2 0 0,1 0-8 15,-2 1 0-15,8-4 0 0,11-3 8 16,26-3 56-16,34-11 40 15,36 0 72 1,11-5 144 0,-9-5-216-16,-38 2-88 0,-38 4 112 15,-22 4-120-15,-5 0 0 0,13 0-8 16,13 2 8-16,9 10 0 15,1 2 8-15,3 4-8 0,-1 0 0 32,2 3 16-17,21 2 0-15,22 2-24 0,20 0 16 0,4 2-16 16,-14-7 8-16,-31-3 0 0,-35-2 56 15,-18-3-56-15,-4 0-48 16,13 1 0-16,14 6 48 16,12 2-8-1,19 0 8 16,14 4 72-31,-12-2-72 0,-18-2 0 0,-13-1-8 0,-20-1-64 0,15 3 64 0,9 6 8 16,1 1 0-16,-1-4-8 16,0 2 0-1,7-4 8-15,16 2 0 16,25-1-80 15,29-4 80-31,7-1 0 0,-5-7-32 0,-19-1 32 16,-15-3-8-16,-1-2 0 15,4-4-80-15,1 0 88 0,-2-2-8 16,3 0 0-16,-5 0 0 15,-3 0 0-15,-1 0 8 16,-6 0 0 0,-8 0 0-16,-19-4-136 0,-21 2 80 0,-23 0-16 15,-2 2 64-15,6-2-200 0,9 2 160 31,3 0 48-31,-7 0-88 16,-8 0 32-16,-5 0 56 16,-11 0-72 15,-7 0 64-31,-10 0 0 0,-8 0 0 0,-8 0 0 0,-5 0 8 0,-4 0 0 0,-3 0 64 15,1 0-64 1,2 0-56-16,0 0 56 16,5 0 64-16,2 0-16 15,-1 0-48-15,0-2 144 47,-3-2 80-47,-4-2-32 0,1 1 56 0,-4 2 112 0,1-3-192 0,0 2-56 0,-2 0-64 16,3 1 0-16,-3-2-40 15,0 3-8-15,-2 0 16 16,2 2 88-16,-2 0-104 0,0 0 0 15,2 0 0-15,-2 0 0 32,0 0 0-32,5-2-48 0,2 2 40 15,6-2 0-15,10-2-72 16,4-2 72-16,4-1 8 0,2 1-24 15,0 2 16-15,-1-5 16 16,-1 3-16 15,-4 0-8-31,-3 2-40 0,-6 0 56 0,-4-1 0 16,-7 4-16-16,-2 1 32 15,-5 0-16-15,0 0 80 0,0 0-72 16,0 0 56-16,0 0-64 16,0 0 8-16,0 0 0 0,0 0 64 15,0 0-24 1,0 0-24-16,0 0-24 15,0 0-64 1,0 0 56 0,0 0 8-16,5 0-112 0,1 0-8 15,10 0 16-15,3 0 96 0,2 0-40 16,4 0-168 15,-3-7 168-31,0 2 8 0,-2-4 40 0,1 2 8 0,-2-4-8 0,4 1 0 16,1 1 0-16,5 1 0 0,3-1-8 15,1 4-24-15,2-1 24 16,-1 2 8-1,-5 0-8-15,-9-1 0 32,-9 4-272-32,-34-1-872 0,-19-1-1649 15,-20 1-6297-15</inkml:trace>
  <inkml:trace contextRef="#ctx0" brushRef="#br0" timeOffset="13921.7963">16074 6078 8601 0,'0'0'3241'15,"0"0"-1553"-15,0 0-247 0,0 0-1 16,0 0-168 0,-22 0-360-1,22 0-415 1,0 0-161-16,0-2-56 0,0-2 56 0,0-4-64 0,7-3-72 15,13-8-152 1,6-6 24-16,10-9 16 0,9-5 32 0,8-9 56 31,12-11-104-31,15-25 0 16,16-27-16-1,-9 0-56 1,-7 8-24-16,-13 15-272 0,-9 20 168 0,7-7 8 0,6 2-16 16,-5 6 96-16,-8 9 40 0,-6 9 8 31,-10 5 0-31,-5 9 24 15,-2 4-32-15,-7 8 0 0,-1 3 0 32,-5 5 0-32,-1 4-48 15,-6 5-24-15,-1 2-80 0,-1-1-64 0,-7 5-8 0,-2 0-160 31,-4 0-256-31,-13 0-873 16,-13 0-2320-16,-8 5-5393 0</inkml:trace>
  <inkml:trace contextRef="#ctx0" brushRef="#br0" timeOffset="14228.8138">17021 4570 11570 0,'0'0'3081'15,"0"0"-2569"-15,0 0-336 16,0 0 592-16,0 0 168 0,152 58-368 15,-96-33-368 1,-1 0-96-16,-6 1 0 16,-5-2-8-16,-7-1-8 15,-9-6 136-15,-8 1-72 0,-6-3 89 16,-7-2 79-16,-7 2 32 15,0 3 88-15,-14 6 192 0,-17 8-288 16,-32 16-344 0,5-4-936-1,5-11-3457-15</inkml:trace>
  <inkml:trace contextRef="#ctx0" brushRef="#br0" timeOffset="14770.8448">17418 3696 7257 0,'0'0'6033'0,"0"0"-5088"0,0 0-545 15,0 0 920 1,0 0-320-1,0 0-152-15,73 2-280 0,-35-2-296 0,3-6-103 0,-1 0-169 16,-3-3 0-16,-3 2-1033 16,-3-6-1039-1,-7 5-2305-15,-11-3-1632 16</inkml:trace>
  <inkml:trace contextRef="#ctx0" brushRef="#br0" timeOffset="15016.8589">17647 3471 3976 0,'0'0'4873'15,"0"0"-2952"-15,0 0 335 16,0 0-295-16,0 0-353 15,0 0-432-15,0 0-520 0,0 0-279 32,-95-60-225-32,84 84-152 15,-3 14 0-15,3 15 64 0,-3 9 152 16,5 3-72-16,3-1 8 15,2-4-136-15,2-5-8 0,2-7 40 16,0-8-48-16,0-6-744 16,15-6-1073 15,-1-12-2640-31,1-7-3601 0</inkml:trace>
  <inkml:trace contextRef="#ctx0" brushRef="#br0" timeOffset="15408.8813">17799 3830 5905 0,'0'0'2496'0,"0"0"-327"0,0 0-145 15,0 0-407-15,0 0-913 16,135-42-376-16,-106 20-200 0,-4 0-8 15,-7-1-40 1,-5 2 112-16,-8-2 344 16,-5 3-104-16,0 2-144 15,-5 5 96-15,-12 3-32 0,-6 3-32 16,-3 7-200-16,-3 0 0 15,-3 14-48-15,1 11 32 0,4 4 0 32,6 6 41-17,7-3-9-15,7-3-48 0,5 1-88 0,2-7 88 16,0-5-88-16,11-2 8 15,9-9-8-15,5 0-152 16,17-7-593-16,-6-4-1199 0,-4-9-5074 0</inkml:trace>
  <inkml:trace contextRef="#ctx0" brushRef="#br0" timeOffset="15713.8988">18104 3559 9434 0,'0'0'2704'16,"0"0"-1080"-16,0 0-95 15,0 0-921-15,0 0-424 16,0 0-168-16,-49 53-8 0,44-31 0 0,5 0-8 15,0-2-8 17,0 0 8-32,5-2-72 15,6-5 0-15,0 2 72 0,-2-1 0 0,-2-4-8 0,-4 1 8 0,-3 2 0 16,0 0 48-1,0-2 208-15,-19 5 0 16,-1-2-88-16,-8-1-168 47,5-6-1344-47,7-7-4529 0</inkml:trace>
  <inkml:trace contextRef="#ctx0" brushRef="#br0" timeOffset="15913.9102">18222 3666 8241 0,'0'0'2745'0,"0"0"-593"15,0 0-599-15,0 0-473 0,0 0-544 32,121-13-424-32,-94 3-112 0,-1-4-1504 15,-6 2-3425-15,-9 2-4801 16</inkml:trace>
  <inkml:trace contextRef="#ctx0" brushRef="#br0" timeOffset="16059.9186">18314 3438 7137 0,'0'0'2665'15,"0"0"-1441"-15,0 0 824 16,0 0 89-16,0 0-529 0,-29 132-560 16,24-99-288-1,0-1-247-15,3-1-241 16,2-4-136-16,0 1-136 15,0 5-873-15,10-10-2223 16,3-6-9179-16</inkml:trace>
  <inkml:trace contextRef="#ctx0" brushRef="#br0" timeOffset="16417.939">18922 3496 9394 0,'0'0'4120'15,"0"0"-2327"-15,0 0-153 0,0 0-360 16,0 0-735-16,-116 13-409 0,96 17-56 15,7 1-80 1,9-2-136 0,4-5-505-16,15-4-943 0,14-10-1417 15,0-6-2368-15</inkml:trace>
  <inkml:trace contextRef="#ctx0" brushRef="#br0" timeOffset="16762.9588">19045 3471 7417 0,'0'0'3985'0,"0"0"-2161"0,0 0-279 0,0 0-609 15,0 0-80-15,0 0-256 16,-79 113-176-16,71-85-136 0,3-5-152 31,5-5-128-31,0-4 8 16,0-5-16 15,0-6-328-31,5-3-248 0,8 0 24 16,1-6 232-16,3-11-312 0,0-4-192 0,1-1 232 0,-2 2 440 0,-5 6 152 15,-4 6 520 1,-2 3 664-16,-5 5-120 15,2 0-544-15,-2 0-328 32,4 0-192-32,1 5 0 0,-1 12 8 15,5 2 88-15,0 1-96 0,0 1-64 0,-1-3-464 16,9-7-808-16,-4-4-1753 15,1-7-4048-15</inkml:trace>
  <inkml:trace contextRef="#ctx0" brushRef="#br0" timeOffset="17034.9743">19267 3435 7585 0,'0'0'4241'0,"0"0"-3049"16,0 0-135-16,0 0-49 0,0 0-376 15,0 0-432 16,0 0-152-31,-95 103-48 0,95-86 0 0,11-1-16 16,7 1-32-16,1-3 48 16,-1 0 8-16,-3-3 40 15,-3 0-48-15,-5-1 112 0,-3-5 64 16,-2-1 120-16,-2 1 128 15,0-1 272 1,-6 1-80-16,-15 3-208 16,0 2-408-16,-14-1-616 0,12-3-1808 15,3-4-5762-15</inkml:trace>
  <inkml:trace contextRef="#ctx0" brushRef="#br0" timeOffset="17397.9951">19401 3646 6849 0,'0'0'2472'15,"0"0"-1151"-15,0 0 87 0,0 0-800 16,0 0-416-16,0 0-192 31,0 0 104-15,116-107-104-16,-114 87 64 0,-2 0-128 0,0-2 136 15,-6 2-16-15,-8 4 32 16,3 4 664-16,0 4 513 0,1 6-225 16,0 2-304-16,1 2-384 31,-3 20-224-16,1 8 144-15,3 4 176 0,-2 4-56 0,8-1-127 16,2-2-153-16,0-4-96 16,0-8 56-16,0-2-64 0,10-6 40 31,-2-6-48-31,5-5-336 15,16-4-913 1,-4-8-983-16,2-8-4178 0</inkml:trace>
  <inkml:trace contextRef="#ctx0" brushRef="#br0" timeOffset="17695.0121">19800 3389 6857 0,'0'0'5089'0,"0"0"-3209"0,0 0-287 0,0 0 119 0,0 0-688 16,0 0-584-16,-94 63-223 15,90-36-89 1,4 1-24-16,0-1-88 16,0-2-8-16,11-2 0 0,2-2 8 15,3-1 32 1,-2-4-40-16,-4-3 40 15,-1-1-40-15,-3-5 0 0,0-1-8 0,-4-1 0 32,-2-3-40-32,0-2 24 0,0 2-40 31,-14 1-280-16,-24 0-905-15,3-2-3272 0,1-1-7025 0</inkml:trace>
  <inkml:trace contextRef="#ctx0" brushRef="#br0" timeOffset="20243.1578">20564 3396 416 0,'0'0'8865'0,"0"0"-7024"0,0 0-913 16,0 0 976-16,0 0-351 0,0 0-841 16,7-8-536-16,9-9-112 15,1-2-16-15,1 2-40 16,-1-1 40-16,-3-1 16 15,-3 6 8 1,-4 1 24-16,-3-1 304 0,-1 4 88 16,-3 0-128-16,0 4-72 15,0-1-144-15,0 3 16 0,0 3-15 16,0 0-89-16,0 0-56 31,0 0-96-31,0 14-185 0,0 13 209 16,-3 11 72-16,-8 7 200 0,0 5-31 15,-5 5-97-15,1-5 8 16,-1-4-32-16,3-4-40 0,1-5 0 15,2-9 0-15,1-6 40 32,2-8-48-17,0-4 0-15,3-2 0 0,-5-5 72 0,0 1 0 16,-2-2 32-16,-2-2-40 15,1 0 8-15,-3 0-24 16,2 0 24-16,-1-3 8 0,3-5-8 31,-1-2-64-15,6 1 0-16,4 4 56 0,0 1-56 0,2 2 32 15,0 2 48-15,0-3-16 16,0 3-72-16,0 0-8 0,13-2-48 0,11 1 56 16,10-2 64 15,6 3 16-16,5 0 40-15,-4 0 48 0,5 0 32 0,-7 0-104 0,-3 0-40 16,-3 0-8-16,-4 0-48 16,-4 0-56-16,8 0-616 0,-6-6-1409 15,-2-4-3512-15</inkml:trace>
  <inkml:trace contextRef="#ctx0" brushRef="#br0" timeOffset="20602.1784">21027 3391 8185 0,'0'0'3993'0,"0"0"-2633"31,0 0 289-31,0 0-617 0,0 0-624 0,0 0 8 0,0 0 24 0,-100 130-40 16,91-96-120-16,7-4-112 31,2-3-40-31,0-5-112 16,0-7 64-16,11-2-24 0,2-5 16 15,6-8-7 1,0 0 239-16,6 0-40 15,4-17-88-15,0-4-48 0,-2-4 8 0,-5-3-8 16,-7-3 304 0,-6-2 112-1,-7 2-16-15,-2-2-184 0,0 7-144 0,-15 8-200 16,-10 6-8-1,-8 8-528-15,-3 4-624 0,-13 0-753 16,9 4-1887 0,11-1-4034-16</inkml:trace>
  <inkml:trace contextRef="#ctx0" brushRef="#br0" timeOffset="20977.1998">21381 3154 8001 0,'0'0'2409'0,"0"0"-1369"16,0 0 880-16,0 0-511 0,0 0-345 15,0 0-496-15,94 109 128 31,-78-74 160-31,-5 6-176 16,-4 4-63-16,-7-2 87 0,0 3-120 0,-12 0 48 16,-17 1-168-16,-15 0-144 15,-14 4-320-15,-15 1-56 0,-55 14-1304 16,19-16-2593-1,9-12-10418 1</inkml:trace>
  <inkml:trace contextRef="#ctx0" brushRef="#br0" timeOffset="22176.2684">17231 3459 6481 0,'0'0'3937'0,"0"0"-2129"0,0 0 57 31,0 0-57-15,0 0-520-16,0 0-328 0,0 0-359 0,0 0-193 15,-39-10-208-15,27 13 16 16,-5 10-16-16,2 1 176 15,1 3-56-15,1 6-32 0,3 1-168 32,-2 4 8-17,5 7-128-15,5 2 0 0,2 6 0 0,0-3 72 0,0 0 8 16,13-2-32-16,3-6-48 15,5-2 0-15,-1-4-216 16,18 2-816-16,-5-7-1609 16,-7-8-6569-1</inkml:trace>
  <inkml:trace contextRef="#ctx0" brushRef="#br0" timeOffset="22810.3047">17568 4003 1488 0,'0'0'5961'15,"0"0"-3224"-15,0 0-785 0,0 0 153 16,-8-5-489-16,8 5-696 15,0 0-312-15,0 0 32 16,0-2-40-16,0 1-183 0,0-6-33 31,12-4-128-31,12-9-88 16,10-7-48-16,4-2-120 0,10-19-448 15,-7 9-2545-15,-14 5-11298 0</inkml:trace>
  <inkml:trace contextRef="#ctx0" brushRef="#br0" timeOffset="31378.7947">5491 7519 5249 0,'0'0'2512'0,"0"0"-1176"15,0-25 177-15,0 13 183 16,0-1-408-16,3 0-447 0,-1 0-97 31,0 2-40-31,-1-2-56 16,2 5 88-16,-3 3 128 15,0-2-175-15,0 1-57 0,0 2-56 16,0 0-120-16,0 0-184 16,0 2-32-16,0 2-48 0,0 0-72 31,0 0-72-16,0 0-48-15,0 0-8 0,0 0 0 0,0 0-128 16,3 10 24-16,1 7 112 0,0 5 56 16,3 4-8-16,-2 3 0 15,-1 5 16-15,1 5-64 16,-1 5 8-1,2 0 0-15,-1 5 0 32,-3-1 0-32,0-1 0 0,-2 1 0 0,0-3 0 0,0-5 8 15,0-2 32-15,0-6-48 0,0-1 8 16,0-6 0-1,-2-4 8-15,2-4-8 16,0-5-8 15,0-4 0-31,0-4 0 0,0-2 0 16,0 0 8-16,0-2 0 0,0 0-8 0,0 0 0 0,0 0-8 0,0 0-168 31,0 0-304-31,0 5-432 16,0 2-561-16,0 7-63 15,0 3-80 16,0-4-361-31,0 0 961 0,-7-10 600 0,1-3-1440 0,-3 0-5322 0</inkml:trace>
  <inkml:trace contextRef="#ctx0" brushRef="#br0" timeOffset="32869.88">3022 7580 4416 0,'0'0'2265'15,"0"0"-905"-15,0 0 305 16,0 0 215-16,0 0-176 31,0 0-319-31,0-38-513 0,-2 38-216 16,0 0 48-16,2 0-152 15,-2 0-176-15,2 0-16 0,0 0-88 16,0 0-15-16,0 0-57 16,0 0-80-16,0 0-72 31,0 0-48-31,0 7 8 0,0 1-8 0,0 7 0 15,0-1 8-15,0 3 0 32,0-2 40-32,0-1 32 0,0 3 56 0,0-2 120 0,0-1-40 15,0 5-48 1,0-2-40-1,0 3-64-15,0 0-56 0,0 3 48 16,0-1-48-16,0-3 0 0,0 4-8 16,0-3 0-16,0 0 8 15,0 0 0-15,0-2 0 0,0 1-8 31,0 0 8-31,0 0 0 16,0 0 0-16,0 1-8 0,0-3 8 16,0 4-8-16,0-2 8 15,0-2-8-15,0 1 0 31,0 0 0-31,0-1 8 16,2-2 0-16,0 2-8 0,0-6 0 0,2 1 0 16,-1-2-16-16,2-1 16 15,-1 0 0-15,-2-1 0 0,0 1-40 16,1 3 40-16,-3 0 40 15,2 2-32 17,-2 2 0-32,0 0-8 0,0-2 0 0,0-2 0 15,0-4 0-15,2-3 8 16,-2 0-8-16,0-4-8 0,2-1 8 0,-2 3-8 15,0-1-56-15,0 2 64 16,0 4 8 0,0 4 0-1,0 1 0-15,0-5 8 0,0 3-8 16,0-5 0-16,0-4 0 15,0 0 0-15,0-2-8 0,0 0 8 16,0 0 40-16,0 0-24 0,0 0-24 31,0 0 8-15,0 0 0-16,0 2-8 0,0-2 0 0,0 0-8 15,0 2 8-15,0 0 0 16,0-2 0-16,0 0 0 0,0 0 0 16,2 0-672-16,3 0-969 31,0-6-3368 0</inkml:trace>
  <inkml:trace contextRef="#ctx0" brushRef="#br0" timeOffset="34015.9456">5594 8145 5857 0,'0'0'5761'0,"0"0"-4649"32,0 0-248-17,0 0 1153-15,0 0-545 0,0 0-832 0,0 0-320 16,0 4-192-16,0 3 0 0,0 3-8 15,0-1 56-15,0 8-31 0,0-2 7 16,-2 2-40 0,-3-1 16-1,2 0-112-15,3 0 112 0,0-2 80 16,0-1-200-16,0-5-8 15,0 1 80-15,0 1-56 16,0 0-16-16,0 0 0 0,0 1 8 0,3 4-8 47,-1-1 48-47,1 0-48 31,-1-2 0-31,-2-2 0 0,2-4 8 0,-2-4-8 0,0 0 0 16,0-2 48-16,0 0-56 0,0 0 0 15,0-2-168-15,0-10-680 16,0-5-4690-16</inkml:trace>
  <inkml:trace contextRef="#ctx0" brushRef="#br0" timeOffset="37479.1437">6462 8410 8617 0,'0'0'1993'0,"0"0"-193"32,0 0 9-32,132 12-273 15,-85-12 0-15,6 0-248 16,12 0-359-16,33-12-201 0,27 2-208 0,-3 3-80 15,-11 2-160 1,-14 5-24 0,-18 0-136-16,8 0 48 0,9 2 40 31,-9 5-144-31,-9-3 8 0,-11 1-64 0,-12 1-8 15,-10-2 0-15,-7 0 0 0,-7 0 0 16,-4-2 8 0,-7-2-8-16,-2 0 0 15,-6 0-248-15,-12 0-744 0,0 0-1585 16,-10 0-7321-16</inkml:trace>
  <inkml:trace contextRef="#ctx0" brushRef="#br0" timeOffset="38405.1966">9860 8366 6529 0,'0'0'2776'0,"0"0"-2015"0,0 0 111 15,0 0 208-15,0 0 40 16,29 0-400-1,-4 6 793 1,12 4-321-16,19-2-96 0,31-4-136 16,49-4-343-16,51 0-25 15,27-12-104-15,-5-4-104 0,-17 4-192 31,-34 7-64-15,-6-4-48-16,-3-1-64 0,-4-2 56 31,-27 0-64-31,-28 5 88 0,-26 0-88 0,-18 1 56 0,2 2-64 0,-6 0-112 16,-22 4-576-16,-14 0-1048 15,-8 8-3930-15</inkml:trace>
  <inkml:trace contextRef="#ctx0" brushRef="#br0" timeOffset="39863.28">2345 10224 5873 0,'0'0'2064'15,"0"0"-223"-15,0 0-289 0,0 0-408 16,0 0-456 0,0 0-40-1,53-57-95-15,-8 43-1 0,10-1-120 16,14 3-8-16,12-2 96 15,4 2-144-15,4 2 40 0,-2 1 136 0,-5 4-40 32,-6 1-264-32,-7 4-128 15,-5 0 8-15,-1 0-120 16,-4 0 137-16,0 0-145 0,1 0 80 15,1 0-80-15,10 0-377 16,-16 0-1935-16,-17-4-6490 0</inkml:trace>
  <inkml:trace contextRef="#ctx0" brushRef="#br0" timeOffset="40460.3142">4790 10207 640 0,'0'0'6409'16,"0"0"-4129"-16,0 0-1415 31,0 0-129-31,0 0 1152 0,179 2-239 16,-49-4-609-16,26-6-448 15,6 2-104-15,-26 1 64 16,-35 5 88-16,-34 0 224 0,-9 0-543 16,6 0-241-16,3 0-16 15,4 0-56 1,-11 0-8-16,-13 0-160 15,-25 15-1273-15,-13-1-2888 0,-9 1-6449 32</inkml:trace>
  <inkml:trace contextRef="#ctx0" brushRef="#br0" timeOffset="41216.3574">2523 11651 2576 0,'0'0'864'0,"0"0"-128"15,0 0 721-15,0 0 335 0,0 0 104 16,0 0-247-16,-20-26-441 16,20 26-512-16,9 0-448 0,23 0 64 15,16 9 929-15,16 4-201 31,15 1-64-31,8 0-376 0,4-5-32 16,3 0-192-16,-5-5-112 16,-7-4-104-16,-8 0 33 15,-7 0-113-15,-9 1-80 0,-4 2-593 16,5 1-1319-16,-12-2-2617 15,-9 0-2969 1</inkml:trace>
  <inkml:trace contextRef="#ctx0" brushRef="#br0" timeOffset="41753.3881">5027 11655 7161 0,'0'0'1240'16,"0"0"-79"-16,0 0 439 0,143 16 104 31,-81-15 249-31,5 2-217 15,7-3-536-15,4 0-512 0,-2 0-311 16,-3 0-177-16,0-3-80 0,-3-4-80 16,22-10-40-16,-19 2-1153 15,-11-1-3864-15</inkml:trace>
  <inkml:trace contextRef="#ctx0" brushRef="#br0" timeOffset="42411.4258">7458 11793 12618 0,'0'0'2625'0,"0"0"-1977"0,0 0-368 0,0 0 272 31,0 0-72-31,76 0 360 15,-20 0-240-15,15 0-239 16,9 0-113-16,9-6 296 0,5 0-208 16,2 0-328-16,-4 0 96 15,-6 2-104-15,-8 3 8 0,-13 1-8 16,-12 0 56-16,-13 0-56 15,-11 5-192 1,-10 7-536-16,-11 0-1081 16,-8-4-3160-16</inkml:trace>
  <inkml:trace contextRef="#ctx0" brushRef="#br0" timeOffset="47571.7209">14009 5889 5721 0,'0'0'2128'0,"0"0"-1200"0,0 0 345 15,0 0 143-15,4-1-280 0,-4 1-304 0,0 0-143 16,0 0-57-16,0 0 32 31,2 0-112-31,5 0-224 16,5 0-152-16,7 0 120 15,6 0 152-15,6-3-136 0,4 2-128 16,2-2 16 0,1 1-24-16,1-2 128 15,1 1-56-15,1-2 25 16,1 1-33-16,-4 0-136 0,-3 1-56 15,-4 3 16-15,0-3-64 16,2 3 16 0,-5 0 32-16,-2 0-40 0,1 0-8 0,2 0 16 15,0 0-16-15,5 0 0 31,-1 0 0-31,3 0-32 0,2 3 32 16,-2-3 88-16,-1 1-88 16,1-1 0-16,-1 2 8 31,-1 0-8-31,-1-2 8 0,1 2 0 0,2 2-8 0,1-1 0 15,1-1-8 1,2-1 16-16,-4 1-8 16,2-2 0-16,-7 3 48 15,0-3-48-15,-4 0-16 0,-2 0 16 0,-4 0 0 31,0 0 0-31,-4 0 0 16,3 1 0-16,3-1 0 16,0 0 16-16,0 0-16 0,6 0 0 0,2 0 16 15,3 0 24 1,4 0-32-16,2 0-16 31,0-4 8-31,-2 1 0 0,0 3-48 0,-2 0 48 16,-3 0-8-1,-2 0 16-15,1 0-16 0,1 0 16 0,1 0-8 16,10 0 0-16,3 0 0 15,6 0 0-15,3 0 64 0,-1 0-64 16,3 0-40 15,-2 0-24-31,-4 0 64 16,-4 0 0-16,-1 0 0 0,-3 0-104 0,2 0 96 15,0 3 8-15,3-3 0 16,3 0-56-16,-2 0 48 0,2 0-56 16,-6 0-48-16,-1 0-16 31,-7 0 120-31,-7 0-72 0,-4 0-16 15,-4 0 8 1,-2 4 24-16,0-2 7 16,-1-2 57-16,-3 0 0 15,2 0 0-15,-4 0 0 16,-1 0-8-16,-4 0 0 15,-3 0 8-15,-2 0 0 16,-5 0 0-16,0 0 0 0,0 0-8 0,0 0-112 16,0 0 48-16,-5 0-200 15,-10 0-1016-15,-10 3-4625 0</inkml:trace>
  <inkml:trace contextRef="#ctx0" brushRef="#br0" timeOffset="50770.9039">7612 7556 4624 0,'0'0'1745'0,"0"0"151"15,0 0 481 1,0 0-625-16,0 0-584 16,0-6-471-1,0 6-353-15,0 0-160 0,0 0-40 0,0 0-64 16,0 0-80-1,4 4 80 1,1 8 144-16,0 6 200 0,-1 5-48 0,0 4-80 16,-1-1-96-16,-3-2-80 15,0-5-16-15,0-6-40 16,0-5-56-16,0-1-8 0,0-6 0 15,0 3 16-15,0 1-16 16,0 3-16 0,-11 15-632-16,-5-1-1889 15,3-2-3728-15</inkml:trace>
  <inkml:trace contextRef="#ctx0" brushRef="#br0" timeOffset="51768.961">7476 7758 5473 0,'0'0'4025'16,"0"0"-3161"-16,0 0 16 0,0 0 432 16,0 0-272-1,0 0-527-15,0 0-201 16,0 0 240-1,2 0 248-15,1 0-208 0,1 0-200 16,1 0-104-16,6 0-104 0,-2 9-104 16,1-2-24-16,4 5-48 0,-3 1 160 31,3-2-72-31,-3 4-88 15,2-2-8-15,-1-1 64 16,-4 1-40 0,1-5-24-16,-2 0-8 0,-2-2 8 0,-1-3 0 15,0 0 0-15,-2-3 8 0,1 2 136 31,-3-2-144-31,2 0 8 16,-2 0 0-16,0 0 120 16,0 0-120-1,0 0 0-15,0 0 216 0,0 0 200 0,4 0 169 16,3-5-161-16,9-11-104 0,2-6-72 15,3-3-256 1,5-15-96-16,-2 5-1376 16,-13 7-4266-16</inkml:trace>
  <inkml:trace contextRef="#ctx0" brushRef="#br0" timeOffset="60088.4368">4747 8568 6849 0,'0'0'2593'0,"0"0"-1865"16,0 0 184-16,0 0 520 0,0 0-184 31,0 0-583-31,0-14-9 16,0 13 344-16,0-3-88 15,0-1-112-15,0 2-160 0,-5-6-95 16,1 1-137-16,0-3-160 15,-3-2-24-15,0 0-8 0,0 0-24 32,3 1-72-17,0 4 256-15,-1 3 224 0,3 3-112 16,0 2-264-16,2 0-224 0,-2 0-64 15,2 0-120-15,0 13-40 0,0 18 152 16,0 10 64-16,11 20 0 16,2 9 0-1,3 10 8 1,-3 3 64-16,-2-2-48 0,0-6-16 15,0-7 8-15,1-12-8 0,3-11 8 16,-1-8 0-16,-1-11 0 16,-3-10 0-16,0-8-8 15,-6-6 0-15,-4-2 40 16,0 0 88-16,0-8 48 15,0-16-176 1,-2-6-512-16,-16-10-344 0,-10-24-1057 16,8 9-3232-16,1 10-4273 0</inkml:trace>
  <inkml:trace contextRef="#ctx0" brushRef="#br0" timeOffset="60879.4821">4667 8506 2984 0,'0'0'2441'16,"0"0"-73"-16,0 0 329 0,0 0-593 0,0 0-95 31,0 0-425-31,0 0-640 16,-27-32-136-16,25 32-240 15,0 0-247-15,-4 0-169 0,0 0-152 16,0 10-112-16,-7 10 112 0,-3 4 56 15,0 5-48-15,0-5 64 16,6-2-16 0,3-8-8-1,2-5-40-15,3-4-8 0,2-4 0 16,0-1 24-16,0 0 80 15,0 0 24-15,0 0-8 0,0 0 32 16,0 0-64-16,0-7-88 16,0-5-96-16,0-4-128 31,0-5-120-31,9-2-81 0,4-4-135 15,8 0 136-15,-2-4 80 16,1 4 216-16,-1 4 32 0,-6 4 88 0,-7 6 8 16,-2 7 240-16,-4 2 160 15,0 4 224 1,0 0-256-1,0 0-207-15,0 0-161 0,6 0-152 16,-2 4-73-16,6 9 137 16,4 1 88-16,2 5 168 0,4-1-64 0,-3-2 113 15,2 0-89-15,0 1-128 31,-3-4 8-15,1 1 72-16,-1 1-8 0,-3-1-64 0,-3 9-8 16,-3 2-769-16,-7-5-3968 15</inkml:trace>
  <inkml:trace contextRef="#ctx0" brushRef="#br0" timeOffset="61784.5339">7890 8494 2736 0,'0'0'7426'0,"0"0"-5402"0,0 0 65 16,0 0-345-16,0 0-408 15,-15-40-280-15,13 36-535 16,2 3-249-16,0 1-8 0,0 0-160 31,0 0-88-31,0 0-16 16,0 0-192-16,0 15 192 15,11 9 128-15,-3 8 48 16,4 11 208-16,-3 9-72 15,-3 8 8-15,2 2-152 16,-2 0 32-16,3-2-200 16,-1-3 72-16,4-10-72 0,-1-4 0 15,2-9-8-15,-1-6 16 0,-4-6 80 16,1-6-80-16,-2-4 0 15,-2-4 0-15,-1-2 0 16,-2-2-8-16,-2-2 8 0,2 0 16 31,-2-2 48-15,0 0 16-16,0 0 48 0,0 0 80 0,0-12-8 15,0-12-208-15,-15-29-1112 16,-3 3-376-16,2 5-3721 0</inkml:trace>
  <inkml:trace contextRef="#ctx0" brushRef="#br0" timeOffset="62369.5673">7909 8432 6977 0,'0'0'3889'0,"0"0"-2561"0,0 0 280 0,0 0 265 15,0 0-705-15,0 0-720 0,0 0-352 31,-7-8-88-31,3 25 56 16,-4 4 416-16,-2 8-40 0,-3 0-168 31,-6 1-119-31,3-2-81 0,3-2 0 0,0-8-64 0,4-3 0 16,4-5 8-16,1-6-16 31,4-2-16-31,0-2-32 0,0 0 40 16,0 0-193-16,0-18 81 15,7-6-344 1,9-6 216-16,5-7 168 0,2-1-64 0,4 2 16 15,0 0-72-15,-5 6 184 32,-3 6-72-32,-5 10 88 0,-7 5 296 31,-5 8 88-31,-2 1-128 15,2 0-192 1,3 0-56-16,1 10 80 0,6 6 264 0,1 3-103 0,0 2 71 16,3 1-56-16,0-2 32 15,-1-2-112-15,-1-3 40 0,-1-2 24 16,-5-3-152-16,4-4-88 15,-5 0-8-15,1 0-56 16,2-1-608 0,-4 5-977-16,1-3-2720 0,-3 1-4760 0</inkml:trace>
  <inkml:trace contextRef="#ctx0" brushRef="#br0" timeOffset="63310.6211">11115 8432 8737 0,'0'0'3193'16,"0"0"-1385"-1,0 0-655-15,0 0 215 16,0 0-504-16,0 0-640 0,0 0 824 16,0 122 81-1,0-54-177-15,0 9-168 0,0 5-280 0,0 3-120 0,-5-4-152 31,3-2-88-31,2-4-48 16,0-4 24-16,0-5-8 16,0-8 32-16,7-4 40 0,-1-10 57 15,-2-7-57 16,4-11-88-31,-6-9-88 16,2-9 64-16,-2-5-24 0,-2-3 48 0,3 0 48 16,-3 0-72-16,0-20-72 0,0-38-1377 15,0 5-2359-15,0-5-6811 0</inkml:trace>
  <inkml:trace contextRef="#ctx0" brushRef="#br0" timeOffset="64063.6642">11190 8543 8953 0,'0'0'4409'0,"0"0"-2720"0,0 0 31 16,0 0 40-16,0 0-647 0,-7-2-481 16,1 2-320-16,-5 3-184 0,-3 16-80 15,-5 0 0-15,-4 7 152 31,-1 3-80-31,-1-1-48 32,0-2-56-32,6-4-8 0,3-4 64 0,5-8-72 0,7-4 8 15,1-4 0-15,3-2 0 0,0 0 112 16,0 0-120-16,0-14-8 15,11-12-176 1,10-8-80 0,3-6 152-16,8-7 16 15,1 2-72-15,2 1 104 0,1 3 64 0,-7 7 0 16,-2 7 0-16,-10 6 8 15,-3 8-8-15,-8 6 64 16,-3 5 176 0,-1 2 64-16,-2 0-112 0,0 0-104 15,2 0-88 16,4 8 104-31,4 10 288 0,-1 3 136 0,-1 2-88 0,2 3-80 0,-4-2-167 0,-1 1-89 32,-1 2-104-32,-2 4-313 15,-2 12-1151-15,-13-5-2401 16,-9-2-9121-16</inkml:trace>
  <inkml:trace contextRef="#ctx0" brushRef="#br0" timeOffset="64997.7176">3374 10076 11210 0,'0'0'2584'16,"0"0"-991"-16,0 0 119 15,0 0-312-15,0 0-927 0,0 0-473 16,0 0 0 0,9 145 0-16,6-57 96 0,4 10 24 15,-3-9 88-15,1 7 104 0,-1-10-136 31,-1-13-64-31,-1-10-48 16,-2-15-48-16,2-11-8 0,-4-11 0 16,-4-8-8-16,-2-10 8 15,-4-4 8-15,0-4 80 16,0 0 48-16,0 0 8 0,0-2-152 15,-4-12-192 1,-9-13-592-16,-4-32-593 16,5 2-1359-16,0-1-3281 0</inkml:trace>
  <inkml:trace contextRef="#ctx0" brushRef="#br0" timeOffset="65560.7498">3452 10169 5905 0,'0'0'4713'16,"0"0"-3273"-16,0 0 801 15,0 0-193 17,0 0-696-32,0 0-488 0,0 0-119 0,-9-14-209 15,5 14-216-15,0 0-232 16,-6 7-88-16,-1 12-8 0,-1 9-72 15,-7 10 64-15,-1 6 8 32,3 4 8-17,-4-6-8-15,8-5 0 0,-1-12 8 0,8-6-8 16,2-7 0-16,4-8-40 0,0-4 0 15,0 0 48-15,-3 0 8 16,1-9-8-16,-2-14-408 16,-6-10-8-16,2-6 144 0,-1-9-65 31,-3 3 105-31,4 2 136 15,-1 10 40-15,-1 7 56 0,6 12 192 0,2 6 153 16,0 6-89-16,2 2-256 16,0 0-24-16,0 0-200 15,0 0-1-15,2 0 153 16,8 6 72 15,0 2-16-31,5 2 8 0,2-1 8 0,3 6 0 0,4 1 224 16,3 0-151-16,-1 2-25 15,6 0 0-15,-1 0-48 16,18 11-857-16,-7-6-3264 15,-2-2-5137-15</inkml:trace>
  <inkml:trace contextRef="#ctx0" brushRef="#br0" timeOffset="66276.7908">5787 10169 10162 0,'0'0'4817'0,"0"0"-3625"15,0 0 344-15,0 0 97 16,0 0-729-16,0 0-808 16,0 0-96-16,0 0 0 0,9 84 200 15,-5-28 208-15,2 10 24 16,-4-2-128-16,0-2 0 0,0-4-184 15,2-10 16 1,3-5-120-16,1-9-8 16,0-8 56-16,0-8-64 15,-1-6 0-15,-3-3-128 0,2-7-64 16,-4 3 40-16,0-3-64 15,-2-2 88-15,0 0-104 16,0 0-32 0,0 0-152-16,0 0-768 15,-4-28-1377-15,-8 4-1784 0,-1-6-3304 16</inkml:trace>
  <inkml:trace contextRef="#ctx0" brushRef="#br0" timeOffset="66750.8179">5817 10161 13674 0,'0'0'3025'0,"0"0"-1577"31,0 0 345-31,0 0-265 0,0 0-848 0,0 0-456 0,-61 64-144 16,36-34-80-16,1 2 8 16,-2 5 0-16,-1-4 0 0,2 3 0 31,2-5-8-31,9-8-112 15,2-5-304-15,5-5-200 16,3-8-152 0,4-5-168-16,0 0-1 0,0-8-143 0,15-17 136 15,10-10-192 1,6-5 432-16,8-4 400 0,-2 2 128 15,1 8 96-15,-7 8 80 16,-4 10 0-16,-4 6 376 16,-8 10 112-16,1 0 0 15,-3 0 256-15,0 12-48 0,3 8 224 0,-1 2-304 16,1 3-167-1,-3 2-89-15,1 1-152 16,-8 3-208-16,-6 4-304 16,0-6-2289-16,0-8-9786 31</inkml:trace>
  <inkml:trace contextRef="#ctx0" brushRef="#br0" timeOffset="98714.6461">5644 15555 3288 0,'0'0'4009'0,"0"0"-3257"16,0 0 96 0,0 0 793-16,0 0-305 0,0 0 96 0,156 22 9 15,-67-22-145-15,38-9-128 16,43-1-176-1,13-3-287-15,-9 11-297 0,-18 2-192 16,-21 0-104-16,6 11-64 16,8 0-40-16,6-8 304 31,-1-3 416-31,-4 0-456 15,-9-10-104-15,-10-5-112 0,-26 1 32 0,-23 3-16 16,-26 5-16 0,-11 3-48-16,-5 1 8 15,-7 0-16 16,-4-1-368-31,-29 2-760 0,0-1-657 16,-20-4-2151-16</inkml:trace>
  <inkml:trace contextRef="#ctx0" brushRef="#br0" timeOffset="100375.7411">12681 15964 6993 0,'0'0'2985'16,"0"0"-1625"-1,0 0-312 1,0-4-16-16,0 4-303 0,0 0-289 16,0 0-120-16,0 0-16 15,0 0 32-15,0 0-72 0,2 0-104 16,7 0-16-16,5 0-96 15,5 0 320 1,10 0 120-16,5 0-104 0,9 2 112 0,3-2 0 16,10 0 65-16,6 0-113 0,11 0-64 15,10-2-152-15,6 0 8 0,5 0-72 16,1 2-72-16,5 0-96 15,-3 0 16-15,-1 4-8 16,-5-2 0-16,-2 0 48 31,-2-2-56-31,-7 0 0 0,-1 0 40 0,-8-2-32 0,-9-4-16 0,-12 2 16 31,-9 0-16-31,-12-1-376 16,-20-8-920-16,-9-1-1713 0,0-4-5329 16</inkml:trace>
  <inkml:trace contextRef="#ctx0" brushRef="#br0" timeOffset="103775.9356">8403 16674 8793 0,'0'0'4169'15,"0"0"-2272"-15,-6 0-25 16,6 0-432-16,2 0-703 0,23 0-393 31,12 0 152-15,12 0 152-16,4-2-184 0,-1 0-208 15,-7 0-240-15,-3 0-16 0,-7 0-456 0,-6-4-728 16,1-15-1129-16,-11 4-3096 15,-5-4-3369-15</inkml:trace>
  <inkml:trace contextRef="#ctx0" brushRef="#br0" timeOffset="103964.9464">8706 16373 7801 0,'0'0'4145'0,"0"0"-1880"15,0 0-57 17,0 0-896-17,0 0-720-15,0 0-448 16,0 0 201-16,-14 146 343 0,14-79-144 0,0 3-256 15,0-2-152-15,0-5-136 16,0-2-8-16,8 3-720 0,3-15-1593 16,-1-15-4312-16</inkml:trace>
  <inkml:trace contextRef="#ctx0" brushRef="#br0" timeOffset="104337.9678">8860 16779 7097 0,'0'0'2120'15,"0"0"-799"1,0 0-409-16,0 0-360 0,142 5-80 31,-108-5-112-31,-2 0 120 16,-7-8-80-16,-4-4 57 15,-5-2-113-15,-5 0-176 0,-9 1-72 16,-2-2 96-16,0 0-48 0,-18 2 8 15,-6 1-96-15,-1 2 232 16,3 4 144-16,6 3-96 31,3 3 112-31,4 0-224 0,0 21-216 0,0 9-8 0,2 4 8 16,3 6 8-16,2-2 32 0,0-2 104 15,2-3 200-15,0-6 88 0,0-2 0 16,15-6-119-16,3-3-145 16,7-4-104-16,6-1-72 31,4-9-264-31,32-4-929 0,-9-19-2672 15,-4-2-3528-15</inkml:trace>
  <inkml:trace contextRef="#ctx0" brushRef="#br0" timeOffset="104621.984">9426 16481 9458 0,'0'0'3976'0,"0"0"-2967"15,0 0-649-15,0 0 272 0,0 0 472 16,-7 121-472 15,7-75-120-15,0-4 56-16,0-2-160 0,0-4-247 0,2-6-105 15,7-5 0 1,3-8-56-16,-2-1 8 0,-1-6-8 0,1-4-8 15,-6 0 0-15,-4-1 0 16,0 4 8-16,0 3-152 0,-4 4-505 16,-21 4-759 15,5-3-2513-31,2-7-4929 0</inkml:trace>
  <inkml:trace contextRef="#ctx0" brushRef="#br0" timeOffset="105415.0294">9550 16660 10610 0,'0'0'2608'16,"0"0"-1840"-16,0 0 841 15,0 0-361-15,137-29-584 0,-102 25-472 16,-6 1-192-16,-5 1-136 15,-4 2-712 17,-6-2-648-32,-3-2-753 15,-4-4-743-15,-7-4-201 16,0-3 0-16,0-4 529 0,-9-6 2664 15,-11-3 1904-15,-3-2-112 0,-1 0-87 16,4 8 959-16,5 6 49 16,5 10-48-1,4 6-745-15,6 14-1208 0,0 22-536 0,0 15 160 16,0 11 0-16,6 6-160 0,6 0 152 15,-3-4-104-15,1-3-128 0,4-9-47 16,1-4-49-16,6-9-513 31,22-10-935 0,-3-11-1497-31,-2-13-4928 0</inkml:trace>
  <inkml:trace contextRef="#ctx0" brushRef="#br0" timeOffset="105722.0469">10487 16417 9329 0,'0'0'4049'16,"0"0"-2704"15,0 0-113-31,0 0-304 0,-116 106-336 0,100-56-312 0,11 1-200 0,5-7-80 16,7-6-504-1,20-13-1032 1,24-16-1369-16,-7-9-1480 0,-4 0-248 0</inkml:trace>
  <inkml:trace contextRef="#ctx0" brushRef="#br0" timeOffset="105966.0609">10649 16548 4993 0,'0'0'4176'16,"0"0"-2031"-16,0 0-89 16,0 0-391-1,0 0-809-15,0 0-376 0,0 0-192 0,0 0 8 16,-96 128 104 15,96-100-224-31,5-8-168 0,19-8-8 0,3-8-272 16,7-4-96-16,1-9-512 0,3-20-640 15,-3-9-777-15,-6-10 249 16,-4-3 1079-16,-12 4 737 15,-11 4 232-15,-2 14 729 47,0 12 903-47,-11 17-24 0,-2 0-704 0,2 17-655 0,4 10-249 16,7 4-209-16,4-9-855 0,17-8-2000 0,1-8-3490 15</inkml:trace>
  <inkml:trace contextRef="#ctx0" brushRef="#br0" timeOffset="106116.0695">10959 16542 6745 0,'0'0'2160'0,"0"0"-679"0,0 0 111 0,-16 120-88 15,7-86-663 1,0-4-545 0,1-4-288-16,0-2 120 0,4-8-128 0,-2-4-8 15,0-6-1425 1,1-6-2519-16,3 0-4322 15</inkml:trace>
  <inkml:trace contextRef="#ctx0" brushRef="#br0" timeOffset="106440.088">11081 16704 4032 0,'0'0'2345'0,"0"0"-233"0,0 0-47 0,0 0-625 0,121-48-896 16,-90 35-336-16,-2 4-136 31,0-1-64-31,-10 2 40 0,0 0 56 15,-11-2-48-15,-6-1 128 16,-2 0-56 0,0-3 176-16,0 0-112 15,-13 2-56-15,-1 3 89 0,-3 9 303 0,-3 0 0 16,-3 24-368-16,0 11-16 0,-2 6 256 0,4 2 208 15,9-1-32 1,7-6-72 0,5-5-304-16,0-8-48 31,13-7-152-31,12-5-104 0,6-11-320 0,5 0-640 0,19-21-1569 0,-8-7-3320 15,-7-2 424-15</inkml:trace>
  <inkml:trace contextRef="#ctx0" brushRef="#br0" timeOffset="106709.1034">11516 16463 6705 0,'0'0'3041'0,"0"0"-2057"15,0 0-576-15,0 0 272 16,-27 121-352-16,27-89-120 0,20-5-208 15,3-4-88 1,3-8 24-16,3 0 64 0,-5-3 0 16,-1 0 144-16,-10 4 144 0,-6 4 240 31,-7 4 945-31,-3 6-481 0,-21 4-640 15,-16 6-352-15,4-9-784 16,5-9-2281-16</inkml:trace>
  <inkml:trace contextRef="#ctx0" brushRef="#br0" timeOffset="107438.1451">13757 16404 4905 0,'0'0'8849'0,"0"0"-6856"16,0 0-1489-16,0 0-8 0,-62 172 232 31,31-90-232-16,-4 0-304 1,5-5-184-16,6-15 40 0,5-17-32 0,10-13-16 0,9-11 0 16,0-10-8-16,3-6 8 0,19-3 104 15,12-2 160-15,8 0 81 47,11-8 7-47,12-9 8 31,2-2-240-31,5-3 8 0,-4-1-128 0,-5 1-176 0,-9 2-857 16,-6-10-775-16,-13 6-2385 0,-14 1-4697 0</inkml:trace>
  <inkml:trace contextRef="#ctx0" brushRef="#br0" timeOffset="107669.1583">13924 16546 9826 0,'0'0'4265'16,"0"0"-3289"0,-19 112 400-16,9-47 8 15,1 4-415-15,3 6-521 0,-3-5-216 16,0-5-176-16,4-6 16 15,1-8-72 1,4-8-104-16,0-11-721 0,0-13-1007 16,12-6-2289-16,3-13-2456 15</inkml:trace>
  <inkml:trace contextRef="#ctx0" brushRef="#br0" timeOffset="108317.1954">14022 16555 10666 0,'0'0'2632'0,"0"0"-1055"16,0 0 199-16,0 0-616 0,138 3-496 15,-102 12-359-15,-3 4-177 31,-4 2-8-31,-6 3-104 0,-8 5 56 16,-5 1 64-16,-10 5-128 0,0 7 176 16,-16-1-112-16,-13 3-64 15,-5-1-8-15,-1-7 0 0,-1-5 0 16,5-8 0-1,6-8 8 1,5-4 8-16,7-8 136 0,6 0 248 16,7-3-112-16,0 0-168 0,5-18-120 15,22-13-240-15,8-6-160 16,9-10-136 15,8-1 152-31,-1 4-113 31,-2 8-439-31,-2 14-48 0,-7 13 624 0,-7 9 240 0,-6 11 48 16,-4 17 72-16,-6 4 88 15,1 0 24-15,3-5-48 0,0-8-56 16,8-11 64-16,5-8 24 16,3 0 152-16,6-21-88 31,1-16 24-31,-3-3-56 0,-10-2-24 15,-11 4 64-15,-20 4 104 0,0 7-16 0,-27 8 40 0,-17 11-296 16,-6 8-320-16,-3 0-24 31,4 20 48-15,5 12-16-1,1 20-424-15,14-5-960 16,12-8-2385-16</inkml:trace>
  <inkml:trace contextRef="#ctx0" brushRef="#br0" timeOffset="109428.2589">14751 17169 5433 0,'0'0'4241'0,"0"0"-2449"0,0 0-128 15,0 0 113-15,0 0-169 16,141 26-160-16,-79-62-239 0,13-17-577 31,8-12-328-15,-3-9-120-16,-4-9-88 0,-16 1-8 0,-16-2-16 15,-15 0-72-15,-15-2 0 16,-12 5-48-16,-2 12-128 16,0 12 64-16,0 17 64 0,-6 13 96 31,-2 14-32-16,4 4-16-15,2 8 0 0,0-1-152 0,2 2-264 16,0 0 0-16,0 0-48 16,-2 0-1-16,2 0 113 15,-3-2 232 1,1 0 112-16,0 0-96 0,-2-3 56 15,2 4 48-15,-1-3 88 32,0 0-80-32,3 2 72 0,-2 2 112 0,2 0 32 0,0 0 144 15,-2 0-39-15,-4 0-9 16,-5 7-8-16,-10 15 32 15,-14 19-216-15,-12 11-64 16,-14 14-56 15,-5 6 0-31,3-4 8 16,10-5 32-16,13-17 72 0,15-17-72 0,14-10-48 15,11-15-8-15,0-4-256 16,23-10 112-16,19-24 96 0,16-18-56 16,9-10-384-16,9-10 24 15,-5 1 199 16,-7 5-39-31,-12 12 144 0,-17 11 96 0,-12 15 72 0,-10 10 160 0,-7 10 417 16,-3 7 287 0,-1 1-184-16,2 0-416 15,4 12-184-15,1 9 480 0,3 10 24 16,2 3-320-16,-1 4-144 31,-1 4-120-31,1 4-128 0,5 12-1136 0,-5-8-2705 0,-1-10-7809 0</inkml:trace>
  <inkml:trace contextRef="#ctx0" brushRef="#br0" timeOffset="110160.3008">14167 17017 4320 0,'0'0'2937'0,"0"0"-969"31,0 0-439-31,0 0-449 16,0 0-288-16,0 0 1097 31,0 0-185-31,0 0-272 0,145-16-295 16,-96 2-521-16,0 0-400 15,-5 0-216-15,5 2-696 0,-13 2-1585 16,-13 3-5249-16</inkml:trace>
  <inkml:trace contextRef="#ctx0" brushRef="#br0" timeOffset="113334.4823">16529 16355 8905 0,'0'0'4049'16,"0"0"-3009"15,0 0 1-31,4-12 247 0,-4 30-576 0,0 25-440 16,-16 18 392-16,-10 14-224 15,-5 7-256-15,-5-4-64 0,5-12-47 16,2-9-9-16,5-18-8 16,3-8 0-16,1-12 88 31,4-8 464-31,1-8 176 0,4 0-152 15,2-3 96-15,7 0-96 0,2 0-248 16,0 0-384-16,27 0-72 16,11-9 72-16,12 0 48 15,8-4-32-15,3-1-8 0,-1-6 0 31,-4 0-8-15,-5-3-192-16,-7-2-752 0,-8-1-520 0,-22-4-817 16,-8 6-2360-16,-6 4-3424 0</inkml:trace>
  <inkml:trace contextRef="#ctx0" brushRef="#br0" timeOffset="113547.4945">16475 16526 8873 0,'0'0'4561'16,"0"0"-3704"-16,0 0 519 15,-2 104 552-15,0-48-575 0,-2 8-609 16,-3 0-264 0,2 1-288-1,3-7-16-15,2-7-176 16,0-6-176-16,0-13-728 15,27-20-1385-15,-1-10-2096 16,-1-2-1120-16</inkml:trace>
  <inkml:trace contextRef="#ctx0" brushRef="#br0" timeOffset="114348.5403">16739 16493 8433 0,'0'0'2353'0,"0"0"-1217"15,0 0 472-15,0 0-143 31,0 0-377-31,0 0-352 0,124 97 8 0,-100-67 40 32,-6 4-215-32,-9 5-105 0,-5 4-296 15,-4 1-56-15,0-3-64 0,-4-6 0 0,-11-3-48 16,-3-3 0-1,-7-8 8-15,-3-4 48 16,-6-4 88-16,0-2-72 0,1-3 192 16,4 0 152 15,7-1 144-31,8-3-40 0,9 2-240 0,5-1-280 0,0-4 0 15,21 1-120 1,10-2 112-16,9 0-328 16,8-11-80-16,4-18-336 0,0-4-280 15,-6-8-329-15,-5-1-47 16,-8-1 336 15,-10 2 672-31,-10 4 216 0,-7 14 184 0,-3 9 88 16,-3 14 1280-16,0 0 8 0,0 20-920 15,-5 14-296-15,1 4 8 16,4 0 9-16,0-6-177 15,2-7 24 17,14-10 40-32,4-8-104 0,0-7 48 0,3 0-8 15,-2-21 168-15,0-5-160 16,-3-6 40-16,-7-2-48 0,-5 2-16 15,-4 2-64-15,0 6-233 16,-2 8-207-16,2 8 168 0,1 8 136 31,4 0-120-31,4 16 160 0,0 6 176 16,3 4 0-16,1-3 0 15,5-4-40-15,0-7 32 0,3-5 16 16,5-7 0-16,1 0 144 0,-2-15 128 16,0-8 16-16,-7-4-72 31,-5 1 24-31,-4-2 24 0,-8 0-72 15,-3 1-103-15,0 6-97 16,-7 3-537-16,-13 16-743 0,6 2-1929 16,-1 2-5696-16</inkml:trace>
  <inkml:trace contextRef="#ctx0" brushRef="#br0" timeOffset="115114.5842">17483 17169 6025 0,'0'0'1920'16,"0"0"-696"0,0 0 289-16,0 0-393 15,0 0-176 1,0 0-104-16,0 0 105 0,144-46-377 0,-108 8-328 15,2-6-152-15,-5-2-80 0,1-6 72 0,-8-3-80 32,-3-4 0-32,-4-10 0 15,0-5-120 16,1-4-64-31,-1 1-512 0,4 7-145 0,0 10 345 0,-2 10 176 0,2 11 88 16,-5 10 32 0,-5 8 144-16,-2 8 48 15,-6 2 8-15,-3 7 104 16,-2 4-96-16,0 0 144 0,0 0 184 15,0 9 296-15,-4 9 81 32,-12 10 95-32,-5 8 48 0,-6 10-72 15,-4 10-56-15,-2 6-208 16,-5 4-24-16,3-1-199 15,-1-5-97-15,7-10-88 0,7-12-32 16,7-10 0-16,5-12-72 31,6-7 0-31,4-9 72 0,0-3-80 0,0-21-200 0,6-14-240 16,12-14-9-1,7-15-127-15,4-5-136 16,2-1 192-16,3 2 184 0,1 11 32 16,-4 10 96-16,-4 13 96 31,-4 14 112-31,-4 6 8 15,2 12 200-15,-3 5 64 0,-1 0 40 0,3 0 32 16,2 18 136-16,-2 6 144 16,-1 10 64-16,-4 9-167 0,-7 2-17 15,0 4-200-15,-6-2-120 16,-2 0-184 15,0 4-360-31,0-12-2017 0,0-11-7641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2:20:49.9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6228 8197 5521 0,'0'0'3993'0,"0"0"-2489"31,0 0 184-31,0 0 201 15,0 0-145-15,0 0-728 16,-4 3-368 0,4-3-176-16,0 0-127 0,0 1-225 0,0-1-120 15,0 0-120-15,18 0 120 0,7 0 0 31,6 0 120-31,2 0-40 16,3 0-64-16,-3 0-8 16,0 0 88-16,-4 0-80 15,-2 0-8-15,-2 0 40 0,-6-1 32 0,-2-2 8 16,-7 2-88-16,-1 1 8 15,-4-3 8 1,-5 3-16-16,0 0-240 16,0 0-1737-16,-5 0-2784 15</inkml:trace>
  <inkml:trace contextRef="#ctx0" brushRef="#br0" timeOffset="1871.107">7086 9491 3976 0,'0'0'2793'0,"0"0"-1049"15,0 0-143-15,0 0-89 16,0 0-480-16,-6 0-496 0,6 0-232 16,0 0 32-16,0 0-79 0,0 0-153 15,0 0-96-15,6 0 40 31,2 0 56-31,2 0-88 0,-1 0 88 16,2 0-80-16,1 0 160 16,5 0 120-1,2 0-8-15,9 0-16 0,3 2 24 0,3 0 48 16,3 2-104-16,4-2 104 31,-6 2-104-31,0 0-96 0,-3 0-32 16,-5-2-24-16,-9 2-16 31,0-2-80-31,-8 1-48 0,-3-3 48 16,-2 1 80-16,-5-1-72 15,0 0-8-15,0 0-736 16,-14 0-1416-16,-5 0-4506 0</inkml:trace>
  <inkml:trace contextRef="#ctx0" brushRef="#br0" timeOffset="3360.1922">6080 10890 6241 0,'0'0'2040'16,"0"0"-527"-16,0 0 79 0,0 0-352 15,0 0-624 1,0 0-344-1,0 0-168-15,0 3 48 0,0-3 96 16,0 0 97-16,0 0 7 0,0 0-96 16,0 0-16-16,0 0-112 15,0 0-128-15,8 0 0 0,7 0 96 31,4 0 96-15,1 1-56-16,2 2-40 0,-2-3 104 0,3 2-144 16,0-2 128-16,4 2-168 15,2-2 120-15,0 2 0 0,0 0-136 16,-4 0 0-16,-3-1 0 31,-6 3 64-15,-2-1-56-16,-8-1-16 0,-2-2 16 0,-2 0 96 15,-2 2 136-15,0-2 192 16,0 0-216-16,0 5-216 0,-15-4-1184 15,-3 2-3265-15</inkml:trace>
  <inkml:trace contextRef="#ctx0" brushRef="#br0" timeOffset="4995.2857">7581 12187 3320 0,'0'0'2241'0,"0"0"-409"16,0 0 80-16,0 0-255 15,-5 0-321-15,5 0-288 0,0 0-103 16,0 0-105 0,0 0-264-1,0 0-128-15,0 0-136 0,0 0-144 16,0 0-168-16,0 2 96 15,2-2 8-15,15 1 240 0,2-1-48 16,6 0-64-16,2 0 8 16,4 0-104-16,0 0-128 0,-2 0 48 15,0 0-40 1,-4 0-8-1,-8-1 40-15,-1-1-48 16,-7 2 56-16,-3 0-40 0,-4 0-8 16,-2 0 40-16,0 0 48 15,0 0-64-15,0 0-32 0,0 0-1344 16,0 0-2681-16</inkml:trace>
  <inkml:trace contextRef="#ctx0" brushRef="#br0" timeOffset="6406.3664">5939 13576 2736 0,'0'0'4217'16,"0"0"-2801"-16,0 0-351 0,0 0 23 16,0 0-488-16,0 0-416 15,2 0-184-15,5 0 8 16,-3 0 152-16,1 0 224 0,-1 0 144 15,-1 0 96 1,1 0-72-16,0 0-63 16,5 0 47-16,3 0-8 0,3 0-320 15,5 0-112-15,1 0 32 16,2 1 16-16,2 4-96 0,0-1 0 15,-3-3-8 1,-5 3 24-16,0-1-56 16,-7-1 24-1,-1-1-16-15,-2-1 72 0,-2 0 48 0,-3 3-16 16,0-3-16-16,0 0 40 15,-2 2-24-15,0-2 80 16,0 1-200 0,-8-1-736-16,-11 0-2481 0</inkml:trace>
  <inkml:trace contextRef="#ctx0" brushRef="#br0" timeOffset="8121.4645">5482 14841 6065 0,'0'0'1712'15,"0"0"-600"-15,0 0 89 31,0 0-353-31,0 0-464 0,0 0-248 16,0 0-8-16,-2 2 128 16,2-2-8-16,0 0 72 0,0 2 80 15,2 0 80-15,10 0 16 16,-1 3-63-16,4-1-57 31,3 1-72-31,2 1-104 0,4-3 32 16,7 2 32-16,0-1 40 15,4 0 0-15,0-4-16 0,-4 0-16 16,1 0 24-16,-11 0-96 15,-3 0-32-15,-7 0 80 32,-7 0-72-32,0 0 104 15,-4 0 264-15,0 0 41 0,0 0-145 0,0 0-152 16,0 0-288-16,0 0-1032 0,-4 2-1425 15,-4 6-3384-15</inkml:trace>
  <inkml:trace contextRef="#ctx0" brushRef="#br0" timeOffset="17987.0288">7811 8036 5705 0,'0'0'2160'16,"0"0"-303"-16,0 0-249 15,-7 0-176-15,4 5-592 0,-1 20-504 0,-1 8-119 16,-1 13 223-1,-3 6 272 1,2 1-64-16,3-7-88 0,-1-8-184 16,3-10-104-16,2-6-128 15,0-9-88 1,0-9-40-16,0-1-16 0,0-3 0 0,0 0-272 15,0 0-688 1,0-11-536-16,0-12-929 16,7-3-4128-16</inkml:trace>
  <inkml:trace contextRef="#ctx0" brushRef="#br0" timeOffset="18571.0622">7857 8089 1480 0,'0'0'5617'0,"0"0"-3513"0,0 0-279 15,0 0-17-15,0 0-407 16,0 0-729-16,0 0-416 0,0 0-136 15,-9-3-120-15,9 3-72 16,5 0-104-16,17 0 176 0,5-1 112 16,9-1-16-1,1 0 56 1,5 2-72-16,3-2-8 0,-1-1-64 15,2 2 64-15,-5 1-56 16,1 0-16-16,-3 0 16 0,-6 0-16 16,-6 0 0-16,-9 0-16 0,-5 0-136 15,-6 0 64 1,-3 0 16-1,-4 0-24-15,0 0 96 16,0 0 72-16,0 0-72 0,0 0 72 0,0 0 80 16,0 0-104-16,0 0 56 15,0 0 48-15,0 0-80 0,0 0 72 31,0 0-136-31,0 1-8 16,0 12 0-16,0 5-216 16,0 13 160-16,0 3 0 0,-4 4 56 15,0-2-8-15,1-6 8 16,3-7 0-16,0-9-64 0,0-3 56 31,0-5 8-15,0-4-8-1,0-2 8-15,0 0 48 0,0 0 24 0,0 0 32 0,0 0-104 16,0 0-512-16,-2 0-833 0,-2-2-3616 15,-1-4-3608-15</inkml:trace>
  <inkml:trace contextRef="#ctx0" brushRef="#br0" timeOffset="19107.0929">7811 8357 2616 0,'0'0'3017'0,"0"0"-905"31,0 0-71-31,0 0-337 15,0 0-552-15,0 0-504 0,0 0-272 16,0 0-48-16,-7 3-215 16,18-3-65-1,12 0 160-15,10 2 168 0,5-1 144 0,3 2 32 31,5-1-160-31,-2 0-16 16,1-2-72-16,-3 0-88 0,-5 0-112 31,-1 0-32-31,-3 0-64 31,-6 0 136-31,-4 0-128 0,-7 0 96 0,-5 0 0 0,-7 0 0 0,-2 0-16 16,-2 0 104-16,0 0-104 16,0 0-96-16,-2 2-152 15,-13 8-1408-15,-6 1-2633 0</inkml:trace>
  <inkml:trace contextRef="#ctx0" brushRef="#br0" timeOffset="20532.1744">7770 8487 3504 0,'0'0'4753'16,"0"0"-2136"-16,0 0-689 0,0 0-471 15,0 0-473 17,-7-3-688-32,7 3-160 0,17 0 40 0,2 0 256 0,3 0-40 15,3 0-160-15,-2-4 32 16,-4-2-104-16,-1 2-120 15,-3 0-40-15,-1 0-648 16,-1 2-480-16,-1 0-160 31,-1 2-553-31,-5 0-807 0,-6 0-129 0,0 0 152 0,0 0 1545 16,-6 0 544-16,-10 2 536 15,1 2 944-15,-1-2 545 0,5 0 295 32,2 0-136-32,5-2-151 15,-1 2-417 1,2 2-248-16,1 2-224 0,-2 5-280 0,0 4-72 15,-1 8 32-15,1 0 8 16,0 4-208-16,2-1 49 0,2-1-129 31,0-2 16-31,0-2-24 16,0 2-89-16,0-1-239 0,0 2-920 15,0-4-1640 1,2-6-4066-16</inkml:trace>
  <inkml:trace contextRef="#ctx0" brushRef="#br0" timeOffset="20971.1995">8006 8721 1464 0,'0'0'1584'16,"0"0"-152"-16,0 0-311 0,0 0 175 0,0 0-504 16,0 0-152 15,114-26 160-31,-103 13-175 0,-4 5-105 0,-2-1-32 15,-5 2 160-15,0 2 72 16,0 1-264-16,-10-2-168 16,-3 4 88-16,-6-1-120 0,5 3-144 15,-2 0-64-15,1 0 56 16,1 0 72-1,3 0-112-15,2 6 41 16,2 5-17-16,1-1 8 16,3 4-88-16,3 2-8 15,0 2 0-15,0 0 8 0,5-2-8 16,6-2 0-16,0-4 0 15,-2-5 112-15,3 1-104 16,1-3-8 0,3-1-144-16,5-2-297 15,0 0-935-15,-3 0-3361 0</inkml:trace>
  <inkml:trace contextRef="#ctx0" brushRef="#br0" timeOffset="21254.2157">8181 8603 4384 0,'0'0'3177'16,"0"0"-1160"-16,0 0-641 0,0 0-440 0,0 0-664 16,0 0-16-16,0 0-88 0,41 35-160 31,-22-18 152-31,-6-3-88 31,1-1-72-31,-1 0-80 0,-1-1-624 0,-2-4-1240 16,-3-2-2601-16</inkml:trace>
  <inkml:trace contextRef="#ctx0" brushRef="#br0" timeOffset="21450.2269">8181 8603 3672 0,'89'-28'3185'0,"-91"28"-985"16,-2 0-487-16,2 0-505 0,-2 7-672 15,-2 11-416 1,-1 4-112 0,1 7 40-16,-2-1-40 31,-1 4-16-31,3-5-272 0,-3 9-984 0,2-13-1505 0,3-7-3504 0</inkml:trace>
  <inkml:trace contextRef="#ctx0" brushRef="#br0" timeOffset="21747.2439">8323 8641 3872 0,'0'0'3145'15,"0"0"-1185"-15,0 0-263 0,0 0-281 16,0 0-488 0,0 0-464-16,0 0-224 15,97-16-80-15,-74 13-80 16,-5 3-80-16,-4 0-200 15,1 0-568-15,-4 0-824 0,-5-1-1425 16,0-3-3080-16</inkml:trace>
  <inkml:trace contextRef="#ctx0" brushRef="#br0" timeOffset="22065.2621">8392 8514 1632 0,'0'0'4713'16,"0"0"-2977"-16,0 0-255 0,0 0-137 16,0 0-632-16,0 0-496 0,0 0-200 15,-5 35 240-15,5-9 32 16,0 6-104-1,5-2-88 1,4 0-48-16,-3-2 8 0,3-4-48 16,-1-2 8-16,-2-2 32 15,0-5-40-15,-1 2 0 0,-1-5-8 16,0-2-32-16,0-4 32 0,-2-2-72 31,0-4 24-15,0 0-16-16,0 0 64 0,2-4 136 15,5-14 112-15,9-20-248 16,-3 5-280-16,-3 4-2288 0</inkml:trace>
  <inkml:trace contextRef="#ctx0" brushRef="#br0" timeOffset="28329.6204">7931 9357 5233 0,'0'0'3304'16,"0"0"-1167"0,0 0-433-16,-2 0-296 15,2 0-367-15,0 0-449 16,0 0-208-16,0 1 80 15,0 4-64-15,0 7-336 16,0 10-64-16,0 13 0 0,0 15 56 16,0 11 96-1,0 5-56-15,0-4 8 16,0-8-104-16,0-7 0 15,0-12-16-15,0-10 16 16,0-8 8-16,0-10 0 0,0-6 0 16,0-1 48-16,0 0-56 15,0-17-400-15,4-10-984 0,1-4-3937 31</inkml:trace>
  <inkml:trace contextRef="#ctx0" brushRef="#br0" timeOffset="29080.6633">7971 9368 4032 0,'0'0'2609'0,"0"0"-577"15,0 0-143-15,0 0-369 16,0 0-648-16,0 0-584 0,0 0-288 31,20-3 0-31,13 3 304 16,7 0-72-16,8 0-80 15,0 0-56-15,4 0-15 0,-4 0-33 16,-1 0 56-16,-5 0-104 16,-4 0 0-16,-7 0-16 0,-4 0-120 15,-4 0-33 1,-5 0-15-1,-1 0 168-15,-1 2-88 0,-1-1 32 32,-1 3 64-32,-3-1-200 0,-2-2 136 0,-2 2 0 0,-5-3 16 15,-2 0 56-15,0 2 72 16,0-2 80-16,0 0 304 15,0 0 49 1,0 0-113-16,0 0-216 0,0 0-56 16,0 0-112-16,0 0 0 15,0 0 0 1,0 1 64-16,0 5 8 0,0 3-80 15,0 9-128-15,0 8 128 16,0 8 0-16,0 4 8 16,0 0 16-16,0 0-24 15,2-2 8-15,1-5 16 0,-3-5-16 31,0-7-8-31,0-5 0 0,0-4 8 0,0-6-88 0,0 0 56 32,0-4-512-32,0 0-1145 15,-7 0-4368-15</inkml:trace>
  <inkml:trace contextRef="#ctx0" brushRef="#br0" timeOffset="30077.7204">7986 9812 832 0,'0'0'4377'0,"0"0"-3073"0,0 0-232 0,0 0 328 0,0 0-335 0,0 1-425 15,0-1-80-15,10 3 112 16,0-3-24-16,1 2-72 15,5-2-80 1,5 2 25-16,-2-2 127 0,6 0-120 16,2 2-64-1,2-2-80-15,-2 0-24 0,1 0-80 0,-2 0-32 16,-1 0-48-16,-2 0-128 15,-1 0 40 1,1 0-24 0,-4 0 0-16,2 0-40 0,-4 0 32 0,1 0-72 15,-1 0 0 1,-3 0-8-16,-1 0 8 0,1 0 8 0,-3 0-16 15,1 0 8-15,-4 0-8 32,1 0 16-32,-3 0 80 0,4 0-96 15,-1 0 0-15,-1 0-8 16,2 0 8-16,-4 0 0 31,1 0 8-31,-3 0-8 0,0 0 24 0,1 0-24 0,-3 0-8 31,-2 0 8-31,3 0-8 0,-3 0 0 16,0 0-40-16,0 0 0 15,0 0-32-15,0 0 0 16,0 0 16 0,0 0 64-16,0 0 40 0,0 0-40 0,0 0 0 15,0 0 32 1,0 0-32-16,0 0-8 15,0 0-40-15,0 0 40 16,0 0 8-16,0 0 0 0,0 0 0 0,0 0 56 16,0 0 24-1,0 0 40 1,0 0-32-16,0 0 24 15,0 0-64-15,0 0-40 0,0 0 0 0,0 0-8 16,0 0-304-16,0 6-1112 16,-7 0-4017-16</inkml:trace>
  <inkml:trace contextRef="#ctx0" brushRef="#br0" timeOffset="31158.7822">9163 9431 1904 0,'0'0'1776'0,"0"0"73"15,0 0-9-15,0 0-272 0,0 0-79 16,0 0-177 0,0 0-352-1,-16-2-432-15,16 8-424 0,0 14-96 16,0 7 144-16,7 10 96 15,-2 6-24-15,-1 0-47 16,1 3-41-16,-1-4-56 0,-2-2-72 16,0-5 64-16,0-7-64 15,0-8 0 1,1-8-8-16,-1-4 56 0,-2-6-56 15,2-2 8-15,-2 0-8 16,0 0-216-16,0-12-1385 16,0-4-5584-16</inkml:trace>
  <inkml:trace contextRef="#ctx0" brushRef="#br0" timeOffset="32160.8395">9199 9388 4584 0,'0'0'3281'0,"0"0"-1288"0,0 0-257 0,0 0-280 0,0 0-672 16,0 0-608-1,13 0-63-15,7 0 183 16,7 0-16-16,2 2-16 15,2 2-16-15,2 1 32 0,5 1-128 16,2 0-56 0,3 0-24-16,1-2-16 15,1 0-40-15,-1-4-8 16,-2 1-8-16,1-1-48 0,-5 0-80 15,-5 0-72-15,0 0-64 16,-4 0-40-16,-2 0 8 16,-4 0 96-16,-6 0 152 31,-3 0 48-31,-7-1-16 0,-1 1 8 15,-4-1 8-15,-2 1 16 0,0 0 56 16,0 0 184-16,0 0 160 16,0 0-40-16,0 0-104 15,0 0-80-15,0 0-16 0,0 0-168 16,0 0 96-16,0 0-48 15,0 0 40 1,0 0-96-16,0 0 0 0,0 0 16 16,0 0-16-16,0 0-8 15,0 0 0-15,0 0-48 16,0 0 8-16,0 0-80 0,0 8 48 15,0 9 80 17,0 3 64-32,0 6-56 0,-2 3-8 0,-2 0 8 15,-2 1-56-15,5-1 96 0,-1-4-112 16,2 0 104-16,0-5-88 15,0-6 8-15,0-3 32 0,0-3-64 32,0-1 120-17,0-4-104-15,0 0 56 0,0-3 0 0,0 0 0 16,0 1-56-16,0-1-1064 15,-4 0-1945-15</inkml:trace>
  <inkml:trace contextRef="#ctx0" brushRef="#br0" timeOffset="33108.8937">9190 9844 2800 0,'0'0'2753'15,"0"0"-1313"-15,0 0 16 31,0 0-87-31,0 0-433 0,0 0-424 0,0 0-56 0,7 0 184 32,1 0 232-32,3 0-240 15,5 2-71-15,-1 1 71 0,6-2-96 16,-1 0-80-16,1 2 104 0,2-3-112 31,-3 0-40-31,3 0-24 0,-1 0 24 0,0 0 16 16,3 0-167-1,-4 0-145-15,2 0 8 16,0 0-72-16,-3 0 56 0,-3 0-96 15,4 0 40-15,-4 2-40 16,1-2 40-16,2 0-40 16,0 0 0-16,0 0 0 15,1 0 40-15,-2 0-48 16,-1 0 8-16,-3 0 0 15,-1 0-8-15,-1 0 8 0,-2 0 32 16,3 0-40-16,-3 0 0 16,3 0-8-16,-1 0 0 31,-2 0 0-31,2 0 0 16,-4-2-64-16,1 2 64 0,-6 0-40 0,0 0 40 15,0 0-40-15,-4 0 40 16,0 0 8-16,0 0-8 15,0 0 8-15,0-3 0 0,0 3-8 32,0 0 8-32,0 0 0 15,0 0 0-15,0 0 8 0,3 0-8 16,-3 0-8-16,0 0 0 15,0 0 8-15,0 0 0 0,0 0 16 16,0-1 136-16,0-3-152 16,0 0-144-1,-5-2-873-15,-5 0-1559 16,-2 2-4226-16</inkml:trace>
  <inkml:trace contextRef="#ctx0" brushRef="#br0" timeOffset="33801.9334">10437 9521 408 0,'0'0'4977'0,"0"0"-2353"0,0 0-7 0,0 0-129 16,0 0-839-1,0 0-721-15,0 0-448 0,0 0-352 16,-15-2-128-16,15 15 0 0,0 10 120 15,0 9 104-15,2 5 56 32,-2 2-104-32,0 1 48 0,0-3-104 15,0-8 48-15,0-4-8 16,0-9-160-16,0-4 56 0,3-8-56 15,-3-2-40-15,2-2-80 16,-2 0-248-16,2 0-384 16,0-12-592-1,-2-5-1297-15,2-2-4608 0</inkml:trace>
  <inkml:trace contextRef="#ctx0" brushRef="#br0" timeOffset="34656.9823">10435 9399 3712 0,'0'0'3097'15,"0"0"-1273"-15,0 0-271 16,0 0-225-16,0 0-680 16,0 0-384-16,0 0 160 0,21-11 64 15,-2 8-256-15,3 0 120 16,3 3 33-16,0 0-113 15,4 0-112-15,-3-1-112 0,5 1 56 32,0-5 24-32,4 1-32 31,0-3 32-31,7-4-120 0,2 0-8 15,3-4 104-15,1 1-88 0,-2 3 16 0,-2 2-32 0,-5 3-16 16,-5 3-112-16,-2 0 128 16,-5 2 0-1,-5-2 8 1,-4 3-8-1,-2-2-72-15,-5 2-24 16,-4 0 40-16,-1 0-48 0,-2 0 8 0,-1 0 16 0,-1 0-8 16,-2 0-16-16,3 0 104 31,-3 0 64-16,0 0-48-15,0 0-16 0,0 0 16 16,0 6-8 0,2 0-8-16,0 2 8 0,0 3 48 0,0-1-56 15,3-2 0 1,-1-2 0-16,-2-2 88 0,-2-1-88 0,2-1 0 15,-2 1 0-15,0 1 24 16,0 2-16-16,0 8 208 31,2 4-80-31,-2 5-40 0,0 10 32 0,3 0-56 0,-3 0-72 0,3 1 8 31,-1-4 32-31,0-4-32 16,-1-2-8-16,4 0-56 0,-2 0 48 16,1 3 8-16,0-4 0 15,-2 0 0 1,1-5 8-16,-3-4-8 0,3-6 0 0,-3-7 80 15,0-1-80 1,0 0 104 0,0 0-104-16,0-9-456 0,-3-5-1857 0,-8-3-3712 15</inkml:trace>
  <inkml:trace contextRef="#ctx0" brushRef="#br0" timeOffset="35408.0252">10431 9860 1592 0,'0'0'2832'16,"0"0"-775"-16,0 0-409 16,0 0-271-1,0 0-369-15,0 0 192 0,25 0-240 16,-8 0-224-1,1-3 81 1,1 3-121-16,4 0-128 0,2 0-72 16,2 0 160-16,2 0-200 0,4 0 8 0,0 0-48 15,3 0-104 1,4 0-168-16,3 0-48 15,1 0 56 1,3 0-144-16,-3-7 89 16,1-3-57-16,-5 2-40 15,-7-2-8-15,-2 4-8 0,-6-3 16 0,0 3 8 16,-4 1 0-16,0-1 0 15,-3 2 40 1,-1 0-48-16,-1 0 24 16,0 2-24-16,-6 0 0 31,4 2-80-31,-5 0-41 0,0 0-55 0,-2 0 48 0,-1 0 32 15,-3 0 88-15,-1 0-8 0,-2 0-32 32,0 0 48-32,0 0-48 15,0 0-360-15,-21 0-520 16,-5 9-1488 15,-8 4-6842-31</inkml:trace>
  <inkml:trace contextRef="#ctx0" brushRef="#br0" timeOffset="39029.2324">8020 9555 1488 0,'0'0'2888'16,"0"0"-1135"-16,0 0-177 15,0 0-168-15,0 0-407 16,0 0-601-16,0 0-128 0,11 0-32 31,2 0-8-15,3 0 40-16,-1 4-256 0,-1 0 112 0,-2 1-40 15,1-2-80-15,-5 1 88 16,-1 0-40-16,-3-2 0 0,-2-2-40 15,-2 2 48-15,0-2 56 32,0 0 160-17,0 0 176-15,0 0 16 0,0 2-224 0,0 0-64 16,0 0-160-16,0 2-24 15,0 4 0-15,0 0 0 0,0 1 8 16,0-2 0-16,0-3-8 16,0 0 8-1,0 0 8-15,0 1 24 0,0-4-32 31,0 3-8-31,0-2 0 16,0-2-128-16,0 0-232 16,0 0-248-16,-2 0-360 0,-2 0-1040 0,-3 2-1025 15,1-2-2224-15</inkml:trace>
  <inkml:trace contextRef="#ctx0" brushRef="#br0" timeOffset="39316.2488">8020 9555 2240 0,'-53'107'1592'0,"53"-107"-295"16,0 0-89-1,0 0-336-15,0 0-600 0,0 0-168 0,0 0 376 31,8 0 328-31,6 0-183 0,1 0-153 16,1 0 48-16,2 0-72 16,2 0-128-16,-1 0-240 15,0 0-72 1,-3 0-8-16,-3 0-32 0,-7 0-736 0,-2 0-1417 31,-4 7-3136-31</inkml:trace>
  <inkml:trace contextRef="#ctx0" brushRef="#br0" timeOffset="39779.2753">8046 9722 832 0,'0'0'2272'0,"0"0"-679"15,0 0-17 1,0 0-272-16,0 0-528 0,-2 0-232 15,2 0-176-15,0 0-111 0,0 7-17 16,0 4 8-16,-2-4-80 0,2 0-64 16,-2-4-104-16,0 3-192 0,2-1-1065 15,-3-4-1871-15</inkml:trace>
  <inkml:trace contextRef="#ctx0" brushRef="#br0" timeOffset="40188.2986">8046 9722 1568 0,'43'-35'2024'15,"-36"31"-359"-15,3 0-225 16,2 0-504-16,1 0-576 0,1 2-160 15,-2 2-192-15,-2 0 88 32,-1 0-96-17,-4 0 48-15,-1 0 32 16,-4 6-24-16,0-2 152 0,0 2-24 0,0 2 48 0,0-1-32 15,0-1-95-15,0 1-65 32,-2-1-40-32,-5 0-289 15,-2 2-279-15,-1 1-216 31,2-4-128-31,-1 2 240 0,0-1 264 0,3-4 408 0,-1 1 0 16,3-3 352-16,2 0 744 0,2 0-24 16,0 0 225-1,0 0-321-15,0 0-256 16,0 0-256-16,0 0-176 0,2 0-160 15,11-3-128 17,5-3 0-32,15 0-272 0,-2 2-1040 0,-5 1-4369 0</inkml:trace>
  <inkml:trace contextRef="#ctx0" brushRef="#br0" timeOffset="40887.3386">9348 8699 1008 0,'0'0'5033'31,"0"0"-2825"-15,0 0-143-16,0 0-265 0,0 0-688 0,0 0-632 15,0 0-360-15,0 0-112 16,-7 76 40-16,2-42 32 0,-1 2-72 31,-3 0 89-31,-3-4-89 16,0-2 0-16,-5-1 56 15,5-5-64 1,-1-7-169-16,1-4-783 0,3-11-584 0,5-2-1425 16,2 0-3752-16</inkml:trace>
  <inkml:trace contextRef="#ctx0" brushRef="#br0" timeOffset="41169.3548">9357 8699 1192 0,'0'0'4465'15,"0"0"-2849"-15,0 0-192 16,0 0-31-16,0 0-505 16,0 0-200-16,0 0 64 0,35 54-40 15,-23-25-184 1,1 4-176-16,0 3-95 0,-1 2-145 15,-2 1 16 1,-1-5-64-16,1-4-8 16,-6-4-32-16,0-8 32 0,1-4-56 15,-5-7-256-15,0-2-425 16,0-4-535-1,0-1-408-15,-3 0-2649 16</inkml:trace>
  <inkml:trace contextRef="#ctx0" brushRef="#br0" timeOffset="41368.3661">9348 8950 3728 0,'0'0'4393'15,"0"0"-2528"-15,0 0-1057 16,0 0-472-16,0 0-208 0,0 0-112 15,36-8-16-15,-7 1-360 16,-8 1-1000 0,-3 1-1817-1</inkml:trace>
  <inkml:trace contextRef="#ctx0" brushRef="#br0" timeOffset="41608.3799">9515 8824 2864 0,'0'0'2001'16,"0"0"-161"-1,0 0-168-15,0 0-455 16,0 0-601-16,0 0-432 0,127-31-24 16,-107 27-160-16,-1 4-24 15,-5 0-1305-15,-7 0-1759 0</inkml:trace>
  <inkml:trace contextRef="#ctx0" brushRef="#br0" timeOffset="41811.3915">9581 8899 4993 0,'0'0'2152'16,"0"0"-984"-16,0 0 113 15,0 0-417-15,0 0-448 0,0 0-240 0,-10 117-48 16,10-100-72-1,-5 7-56-15,3-5-904 16,-2-7-2305-16</inkml:trace>
  <inkml:trace contextRef="#ctx0" brushRef="#br0" timeOffset="42089.4074">9816 8819 3040 0,'0'0'4777'0,"0"0"-3473"0,0 0-199 31,0 0 239-31,0 0-592 15,0 0-432-15,-41 119-216 0,32-95 8 16,1 0-112 15,-1-4-32-31,-3 0-472 0,-2-4-944 16,7-4-1577-16,-3-6-3616 0</inkml:trace>
  <inkml:trace contextRef="#ctx0" brushRef="#br0" timeOffset="42283.4185">9818 8871 104 0,'0'0'5537'0,"0"0"-3793"16,0 0-80-16,0 0-127 0,0 0-649 15,0 0-304-15,85 30-432 16,-72-24-96-1,1 0-56-15,-1 2-488 16,-5-1-1937-16,2-3-3536 0</inkml:trace>
  <inkml:trace contextRef="#ctx0" brushRef="#br0" timeOffset="42517.4319">10086 8691 3168 0,'0'0'3257'0,"0"0"-1489"0,0 0-447 16,0 0-497-1,0 0-240 1,0 0-248-16,-34 116-80 15,18-80 8-15,0-3-144 0,3-2-120 0,0-6 0 16,4-4-176-16,2-5-1160 16,3-10-2737-16</inkml:trace>
  <inkml:trace contextRef="#ctx0" brushRef="#br0" timeOffset="42691.4418">10032 8737 1512 0,'0'0'2840'0,"0"0"-1063"31,0 0-41-31,0 0-103 0,0 0-905 0,60 64-400 0,-49-47-192 16,-9 4-136-16,-2-3-784 15,0 0-6026-15</inkml:trace>
  <inkml:trace contextRef="#ctx0" brushRef="#br0" timeOffset="43582.4928">8372 9526 1144 0,'0'0'4497'0,"0"0"-2897"15,0 0-592-15,0 0-208 0,0 0-455 32,0 0-193-17,0 0 96-15,0 0-184 0,9 48 48 16,-7-37-104-16,-2 1-16 0,0 3-713 15,0-3-1159-15,0-5-4369 0</inkml:trace>
  <inkml:trace contextRef="#ctx0" brushRef="#br0" timeOffset="44051.5196">8372 9526 1696 0,'91'-38'2024'0,"-80"37"-487"0,5-4-233 0,-1 4-440 0,1 1-248 0,-5 0-344 16,1 0-64-16,-3 0 128 31,-5 0-64-31,-2 0-80 0,-2 0 305 15,0 0-41-15,0 0 80 16,0 4-88-16,0 2 40 31,-6 6-488-31,-6 0-384 0,-2 4-1144 0,2 0-785 0,-2-1-303 31,3-6 1119-31,3-4 857 0,-2 0 640 16,1-5 280-16,3 0 320 16,-4 0 392-16,6 0 97 31,0 0-25-31,-1 0-192 0,5 0-80 0,0 0-344 0,0 0-448 15,0 0-80 1,2 0 56-16,11 2-88 0,1 0-144 16,1 0-80-16,6 0-720 15,-5 0-928-15,-5 0-2417 0</inkml:trace>
  <inkml:trace contextRef="#ctx0" brushRef="#br0" timeOffset="44264.5318">8412 9733 4793 0,'0'0'1912'0,"0"0"-1144"15,0 0-376-15,0 0-136 16,0 0-256-16,0 0 0 31,0 0-896-31,-11 105-1785 0,9-97-1431 16</inkml:trace>
  <inkml:trace contextRef="#ctx0" brushRef="#br0" timeOffset="44473.5438">8412 9733 1296 0,'33'-32'1904'15,"-23"24"-303"-15,3 2-297 16,1 1-56-16,1 2-288 0,-2 3-312 0,1 0-87 16,-2 0 15-1,0 10-184-15,-3 7 264 16,-5 5-232-1,-4 0-152-15,0 0-112 16,0 0-160-16,-6 0-416 0,-8-6-2081 16,5-6-5016-16</inkml:trace>
  <inkml:trace contextRef="#ctx0" brushRef="#br0" timeOffset="45134.5816">9261 9532 6793 0,'0'0'4057'16,"0"0"-2545"-16,0 0 88 15,0 0-383-15,0 0-785 0,0 0-328 31,0 0-88-31,0 0 32 0,4 36 64 16,-4-17-112-16,0 6-456 16,0 0-528-16,0 0-913 15,0-5-2120-15,-2-9-2304 0</inkml:trace>
  <inkml:trace contextRef="#ctx0" brushRef="#br0" timeOffset="45382.5957">9307 9529 3000 0,'0'0'3049'16,"0"0"-1745"-16,0 0-424 0,0 0 8 0,0 0-191 15,0 0-337 1,0 0-72-16,70-5 16 0,-61 5-72 15,-5 8 136-15,-4 5 16 0,0 4 176 0,0-3-168 32,-4 3-176-17,-7-3-72-15,-3-2-32 0,3-6-112 0,0-2 0 16,2-2-400-16,0-2-520 15,1 0-840-15,0 0-937 0,4 0-2624 16</inkml:trace>
  <inkml:trace contextRef="#ctx0" brushRef="#br0" timeOffset="45627.6098">9286 9706 3272 0,'0'0'3905'0,"0"0"-2241"15,0 0-271-15,0 0-449 0,0 0-480 16,0 0-272-16,0 0-88 0,-34 93-88 16,31-79-16-16,1-1-120 15,2-7-816-15,0-4-825 16,0-2-679-1,0-10-321-15,0-8-439 16</inkml:trace>
  <inkml:trace contextRef="#ctx0" brushRef="#br0" timeOffset="45796.6194">9286 9706 360 0,'23'-13'1672'0,"-17"12"-32"16,2-2-23-1,1 1-441-15,0 0-264 16,0 2-272-16,0 0-240 16,-3 0-96 15,1 0 160-31,-4 8 393 0,-3 9-81 0,0 1-208 0,0 4-80 0,0-3-240 0,-10-1-248 31,-3-1-40-31,2-8-960 16,0-2-1617-16,7-7-3960 0</inkml:trace>
  <inkml:trace contextRef="#ctx0" brushRef="#br0" timeOffset="46383.653">9733 9497 3288 0,'0'0'4449'0,"0"0"-2352"16,0 0-209-16,0 0-456 15,0 0-968 1,0 0-224-16,0 0-232 16,-40 102 8-16,38-80 48 0,2-6-64 15,0-2-32-15,0-3-432 16,0-5-840-16,0-3-952 0,-2 0-2633 15</inkml:trace>
  <inkml:trace contextRef="#ctx0" brushRef="#br0" timeOffset="46640.6677">9764 9563 2528 0,'0'0'2088'16,"0"0"-215"0,0 0-97-1,0 0-479-15,0 0-465 0,0 0-136 0,0 0-168 16,0 0-40-1,58 12-128-15,-56-2-128 0,-2 2 56 16,0 0 112-16,0-2-248 0,-4 0-152 31,-7-2-304-31,-13 2-800 16,3-1-1745 15,4-3-3128-31</inkml:trace>
  <inkml:trace contextRef="#ctx0" brushRef="#br0" timeOffset="46833.6787">9706 9712 904 0,'0'0'4865'0,"0"0"-3289"15,0 0-304 1,0 0 553-16,0 0-833 15,0 0-416 1,0 64-344-16,0-48-104 0,0-2-128 0,0-2-224 31,0-2-552-31,0 0-888 16,0-2-857-16,-4-4-2344 0</inkml:trace>
  <inkml:trace contextRef="#ctx0" brushRef="#br0" timeOffset="47076.6926">9706 9712 3440 0,'39'-47'2633'0,"-31"47"-625"16,5 0-455-16,1 0-201 15,1 0-568-15,-1 4-416 0,-3 6-248 16,-2 3-32-16,-5 1 112 31,-4-1-40-31,0 4 112 0,0-2-56 16,-6 3-48-16,-7-1-168 15,-3-3-296-15,-2-4-1000 0,4-2-2625 16,4-4-2600-16</inkml:trace>
  <inkml:trace contextRef="#ctx0" brushRef="#br0" timeOffset="47984.7446">10397 9555 4536 0,'0'0'4882'16,"0"0"-2922"-1,0 0-344-15,0 0-279 0,0 0-665 0,0 0-408 16,0 40-104-16,0-22-88 15,0 0-72-15,0-4-464 16,0-2-649-16,0-6-975 0,0-4-1153 0,0-2-1224 16,0 0 1801-16</inkml:trace>
  <inkml:trace contextRef="#ctx0" brushRef="#br0" timeOffset="48227.7585">10397 9555 1296 0,'76'-12'1928'16,"-64"4"145"-16,-2 2-265 0,-1 3-88 15,1 3-303-15,0 0-305 16,-1 0 0 15,-3 3-320-31,2 5-208 0,-2 0 49 0,-1 2-73 16,-3 3-112-16,0-5-192 15,0 3-80-15,-2-3-128 0,0 2-48 16,0-2-272-16,0-2-744 15,0 4-913-15,-8-2-2248 0,-1-2-2336 16</inkml:trace>
  <inkml:trace contextRef="#ctx0" brushRef="#br0" timeOffset="48813.792">10514 9719 6161 0,'0'0'2664'16,"0"0"-1127"-16,0 0-217 0,0 0-656 15,0 0-384-15,-6 61-152 16,6-42-120-16,0-2 72 31,0-5-80-31,0-2-88 0,0-4-248 0,0-6-232 0,0 0-120 16,0 0-192-16,0-16-337 0,0-2 393 15,10-2 456 1,1-1 216-16,-1 6 152 16,2 4 232-16,1 5 264 15,1 2 304 1,-3 4 81-16,2 0-257 0,-4 0-112 0,-4 7 80 15,-3 4-56-15,-2 6 80 16,0 1-120 0,-7 0-152-16,-7 0-344 15,2-6-776-15,5-4-1128 0,2-6-3801 16</inkml:trace>
  <inkml:trace contextRef="#ctx0" brushRef="#br0" timeOffset="49378.8243">11039 9521 6753 0,'0'0'3049'0,"0"0"-1361"16,0 0 24-16,0 0-711 0,0 0-553 31,0 0-288-31,0 0-48 31,0 0-112-31,0 0 0 0,-11 103-88 0,11-98-448 0,0-3-609 16,0-2-671-16,0 0-689 15,8-12-15-15,0-8-761 0,-2 0 409 16</inkml:trace>
  <inkml:trace contextRef="#ctx0" brushRef="#br0" timeOffset="49527.8328">11039 9521 128 0,'73'-3'1400'0,"-62"-4"192"0,3 3 129 0,-1 0-145 15,-4 4-80-15,-2 0-200 16,-2 0-223-16,-3 0 31 0,-2 4-80 16,0 8-208-1,0 4-232-15,0 2-408 16,-9 3-176 15,-11 2-1112-31,4-2-1944 0,0-6-4962 16</inkml:trace>
  <inkml:trace contextRef="#ctx0" brushRef="#br0" timeOffset="49913.8549">11067 9707 3776 0,'0'0'4265'16,"0"0"-2712"-16,0 0-217 15,0 0-320-15,0 0-640 16,0 0-160-16,0 0-16 0,0 0-80 16,0 0-64-1,0 87-56 1,0-81-104-16,0-2-528 15,0-4-328-15,0 0-48 0,0 0-153 16,0-8-1039-16,0-6 632 16,0 0 807-16,0 2 761 0,0-1 128 15,0 3 1105-15,6 1 167 16,4-2-384-1,7 1-264-15,0-1-263 0,1 2-121 16,-3 4-56 0,-1 2-112-16,-3 3-72 0,-7 0 168 15,-4 8 416-15,0 10-40 0,0 5-88 16,-13-1-360-16,-12 4-224 15,5-6-816 1,1-6-3337-16</inkml:trace>
  <inkml:trace contextRef="#ctx0" brushRef="#br0" timeOffset="55976.2017">7177 11250 4496 0,'0'0'1585'0,"0"0"-465"16,-6-7-48-16,4-3 65 16,0-4-505-16,0 1-272 0,2-6 128 15,0-3 184 1,-3 0-88-16,3-3 136 0,0-6-8 0,0-3-71 31,0-1-193-31,0-7-136 16,0 0-112-16,0-3 0 0,0-4 0 15,0-1-56-15,0 3-72 16,0-2-16-16,0 8 16 15,3 6-24 1,1 7 8-16,-1 8 16 16,0 6-72-16,-3 7 64 15,2 2 48-15,-2 3-32 0,0 2 0 16,0 0-80-16,0 0 0 15,0 0 0-15,0 0-8 0,0-2-48 16,0 2 40 0,3-3 16-16,-3 3-8 15,0-1 8-15,2 1 0 16,-2 0-8-16,0 0-64 0,0 0 24 15,0 0-16-15,0 0 0 16,2 0-24-16,3 0-32 16,2 0 120 15,1 0 8-31,3 0-8 0,1 0 0 0,1 1 0 0,1 4 0 15,1-1-8-15,1 0 8 0,1-1 0 16,1 3 0-16,2 1 8 16,0-3 0-16,5 0-8 15,2-2 8 1,2 0 72-1,4 0-80-15,-2-2 64 0,1 0-64 0,-3 0-16 16,-3 0-40-16,-2 0 56 16,-1 0 0-16,-1 2-8 31,-1 0 8-31,-4 2-8 0,1-2 8 15,-4 2-8 17,1-2 8-32,-2 1 0 0,1-2 8 0,-1-1-8 0,2 0 0 0,5 0 0 15,1 0 8-15,0 0-8 16,0 0 0-16,-3 0-8 0,-5 0 8 15,-1 0-88 1,-6 0 0 15,-1 0-32-31,-5 0 104 0,0 0 16 0,0 0 0 0,0 0 72 0,0 0 32 16,0 0 88-16,0 0-184 15,0 0 80-15,0 0-80 16,0 0 40 0,-3 0-48-16,-1 0-8 0,0 3-48 31,-2 6 48-31,1 1-88 0,2 4 40 0,1 6 48 15,2 2 0-15,0 6-80 0,0 6 88 16,0 8 56 0,0 7-56-16,4 4-96 15,-3 2-128-15,2-1 40 16,-1-6-48-16,1-10 224 31,-3-8-88-31,0-13 88 0,0-6 8 0,0-5 48 0,0-6-40 0,0 0 88 31,0 0-96-31,-9 0-880 16,-8 0-3025-16,1 0-6377 0</inkml:trace>
  <inkml:trace contextRef="#ctx0" brushRef="#br0" timeOffset="56812.2495">7240 11165 2960 0,'0'0'2425'15,"0"0"-1121"-15,0 0-368 16,0 0-184-16,0 0-368 15,0 0-320-15,12 0 8 0,-4 0 296 32,1 0 201-17,-3 0 119-15,4 0-88 0,-4 0-144 0,3 0-48 16,5 0-280-16,1-1 64 15,8-1 56-15,3-1-16 0,6 1-104 16,-1 2 0-16,2-1-48 16,1 1 16 15,-3 0 16-31,0 0 8 0,-4-3 88 0,0 3 112 15,-6 0-15-15,2-2-25 0,-5 2-56 16,1 0-88-16,2 0 8 16,3 0-40-16,6 0-48 15,-1 0 48-15,2 0-16 47,-2 0-32-47,-3 0-48 0,-6 0 0 0,-2 0 8 0,-3 0-8 0,-1 0 56 16,-3-2 0-16,0-2 24 0,1 1-40 15,-2 0-40 1,1-1 48-16,-1 0-8 15,-2 2-48 17,-3 2 0-32,-1 0 8 0,-2 0 0 0,-2 0-8 0,2 0 0 0,-2 0 0 15,0 0 0-15,0 0 16 0,0 0-16 31,-4 4-152-31,-11 6-1024 32,-5-2-6634-17</inkml:trace>
  <inkml:trace contextRef="#ctx0" brushRef="#br0" timeOffset="57901.3118">8191 10219 3712 0,'0'0'2233'0,"0"0"-561"0,0 0 64 0,0 0-135 16,0 0-473-16,0 0-288 15,-87-31-248-15,74 31-184 16,-1 0 25-16,1 3-281 15,3 11 80-15,-2 5-104 32,5 0 96-32,3 7-168 0,2 0 112 0,2 0-24 0,0-4 72 15,0-3 8 1,4-6-176-16,7-3-48 15,3-3-72-15,5-6-560 16,18-1-817-16,-4 0-871 0,-2-10-2785 16</inkml:trace>
  <inkml:trace contextRef="#ctx0" brushRef="#br0" timeOffset="58347.3373">8430 10161 3408 0,'0'0'2649'16,"0"0"-1001"-16,0 0-48 0,0 0-167 16,0 0-441-16,0 0-496 0,0 0-64 15,-114 52 24-15,103-36-120 16,-1 6-136-16,8 1 56 0,2-2-103 15,2 2 79 17,0-6-152-32,10-3-72 15,3-4 80-15,5-4-32 0,-1-3-8 0,-1-3 0 0,1 0-8 16,-1-6-40-16,0-11 0 0,-2-2-80 15,-2-2-24 1,-1-5-56 0,-3-4-40-1,-2 0 23-15,-4-1 25 0,-2 8 8 0,2 5 136 16,-2 8 16-16,0 5 56 0,0 5 40 15,0 0 72-15,0 0-95 16,3 0-81-16,1 15-193 31,-1 5 145-15,6 4 48-16,-3 2 0 0,1 0 0 0,-1-1-104 15,-2-6-96-15,4-5-512 16,-4-6-920-16,1-5-1409 0,-2-3-3120 0</inkml:trace>
  <inkml:trace contextRef="#ctx0" brushRef="#br0" timeOffset="58715.3583">8570 9993 3104 0,'0'0'2529'0,"0"0"-953"0,0 0 88 15,0 0-367 1,0 0-809-1,0 0-304 1,0 44 24-16,0-10 328 0,0 3-224 0,0 6-64 16,-2-3 40-1,2-6 0-15,0-6-16 0,0-6-136 0,0-6-40 16,7-2 64-16,0-4-64 31,1-4 104-31,-1-2-96 0,-1-3 72 16,4-1 57-16,-4 0-73 15,5 0 40 1,1 0-64-16,3-13-136 0,12-13-721 0,-3 2-1335 15,-3 2-3745-15</inkml:trace>
  <inkml:trace contextRef="#ctx0" brushRef="#br0" timeOffset="59212.3868">8831 10122 2680 0,'0'0'3305'0,"0"0"-529"0,0 0-575 16,0 0-601-16,0 0-632 15,0 0-359-15,0 0-289 31,0 0-88-31,-81 36-32 0,73-18 24 16,-1 5 40-16,5-1-64 16,1 4 96-16,3-2-176 0,0-2-56 15,0-6-16-15,11-1-40 16,0-8 0-16,5-3 8 15,2-4-16-15,4 0-416 16,7-10-544-16,-6-8-1721 16,-4 2-6865-16</inkml:trace>
  <inkml:trace contextRef="#ctx0" brushRef="#br0" timeOffset="62894.5974">8632 10657 208 0,'0'0'5673'0,"0"0"-3849"16,0 0-528-16,0 0 257 15,0 0-441-15,0 0-760 0,0 0-176 16,0 0-104-16,0 11-64 0,0 8 40 16,2 6 312-16,1 9 0 0,0 7 80 15,-3 4-16-15,0 5-39 16,2 0-1-16,-2-4-168 15,0-3-24 1,2-7-184-16,0-8 8 0,0-8 40 16,0-6-32-16,-2-7-16 15,3-4 0-15,-3-1-8 0,0-2 0 16,0 0 0-16,0 2 48 15,0-2-40-15,0 0-8 16,0 0-368 0,0 0-561-16,0-7-1223 15,0-7-3489-15</inkml:trace>
  <inkml:trace contextRef="#ctx0" brushRef="#br0" timeOffset="64295.6775">8682 10624 3120 0,'0'0'3001'0,"0"0"-1289"15,0 0-416-15,0 0 233 0,0 0-577 16,0 0-456-16,0 0-328 15,0 0-56 1,2-4 160-16,9 2 168 16,5 0-104-16,2 2 40 0,-1 0-87 15,5 0 7-15,3 0-168 31,-1 0-56-31,1 0-72 0,2 0 0 0,-3 0 8 0,1 0 112 32,-3 0-112-32,2 0 40 15,-1 0-40-15,-3 0-8 0,2 0-8 16,0 0 0-16,-1 0 16 15,0 0 0 1,4 0 72-16,2 0-80 0,2 0 8 0,4-9-32 16,3 1 72-1,-1-3-72-15,4 1 24 16,-4 0 0-16,1 1 0 15,-5 3-8-15,0 4 0 0,-4 2 8 16,0 0-8 15,-5 0 0-31,2 0 8 0,-1 0 8 0,-1 0 32 0,0 0-40 16,1 0-8-1,-1 0 0-15,3-1 0 0,-1-3 8 16,-2 0 0-16,1-1 0 0,-4 4-8 16,-1 1 8-16,-2 0 0 15,-3 0-48 16,3-3-8-31,-3 3-8 0,2-1-40 0,1-1 32 16,1-2-8-16,0 2 0 0,-1-3-72 16,-1 1 32-16,-4 2 112 15,3 2-81-15,-6 0 89 0,4 0 0 16,-3 0 0 15,2 0-32-31,2 0 32 0,0 0 0 16,1 0-72-16,-1-1 72 0,-2-2 24 15,3 1-24-15,-5 2-8 16,-1-1 8-16,0 1-224 0,-2-3-16 31,-4 3 48-15,0 0 32-16,-2 0 56 0,0 0 104 0,0 0 48 15,0 0 120-15,0 0-96 16,0 0 160-16,0 0 64 0,0 0-216 15,0 0-72-15,0 0-8 16,0 0-8 0,0 0-152-16,0 0 160 15,0 0 0 1,0 0-8-16,0 0 8 0,0 0 8 0,0 0 0 0,0 0-8 15,0 0 0-15,0 0 0 16,0 0-32 0,0 9 32-16,0 3 120 15,0 1-104 17,0 3 120-32,0 5-72 0,0 1-47 0,3 2 39 0,-1 6-56 0,0 2 8 15,0 2 8-15,0 0-16 0,0 0 8 31,3-1-40-31,-2-6 32 16,-1-3 0-16,-2-5 48 16,1-7-32 15,-1-4 40-31,0-7-56 0,0 2 56 0,0-3 112 0,3 0-168 0,0 0-144 0,-1 4-385 31,2 2-31-31,0 4-344 16,1 4-664-16,2 0-473 0,-5-2-895 15,-2-2 583 16,0-7 65-31</inkml:trace>
  <inkml:trace contextRef="#ctx0" brushRef="#br0" timeOffset="65601.7522">8688 11207 936 0,'0'0'4257'15,"0"0"-2489"1,0 0-184 0,0 0 49-16,0 0-369 0,0 0-624 15,0 0-24-15,0 0 0 0,67-20-160 16,-47 18-23-16,3 0-129 15,-2 2-32-15,2 0-40 0,-1 0-80 32,5 0-32-32,0 0-56 15,2 0-16 1,3 0-32-16,5 0 64 0,-2 0-32 0,0 0 8 15,-1 0-48-15,-5 0 8 16,-4 0-8-16,0 0 8 0,-6 0-8 16,2-5 152-1,1-2 0-15,1 0 96 16,0-6-48 15,2 1-64-31,2-1 80 0,0 1-120 16,-3 1-56-16,-2 1 0 0,1 2-40 15,-1 2 0-15,-1 2 8 16,-2 0 0-16,-1 1-8 0,2 0-8 0,-2 0 16 15,2-4-8 17,2 3 0-32,0 0 0 0,3 0 0 0,0 0-8 0,-4 0 16 15,4 0-8 1,-5 1 0-16,0 3 0 15,-2-2 0-15,-2 2-8 0,-3 0 0 16,2 0 0-16,1-1 0 0,-1 0 8 31,4-2 0-31,-3 1 0 0,1-2 40 0,-1 3-48 16,-1-2 0-16,-1-1 0 0,-1 2 0 31,0 2 0-31,-1-2 0 16,-1 2 0-16,0-2 0 0,-2 2 0 15,0 0-48 16,-1-2-8-31,0 2-32 0,-2-2 88 16,1 2-72-16,-1 0 64 0,-2-2 8 16,4 2-8-16,0 0-64 15,1-2-8-15,1 2 32 0,-2-2 32 0,1 0 8 16,0-3-40-1,-1 3 40 1,2 1 8-16,-4-2-8 16,1 3 0-16,-2-2 8 0,-3 2-8 15,0 0-48-15,-2 0 48 16,0 0 8-16,0 0 0 0,0 0 8 0,0 0 0 15,0 0 8-15,0 0 112 32,0-1-128-32,0-7-112 15,-7 0-1784-15,-4 2-10995 16</inkml:trace>
  <inkml:trace contextRef="#ctx0" brushRef="#br0" timeOffset="69467.9734">9361 10624 1904 0,'0'0'1216'0,"0"0"-120"16,0 0-103-1,0-4-337 1,0 2-240-16,0 0-256 15,0-1-160-15,0 2-8 0,0-2-40 16,0 3 40-16,0-2 8 16,0 2 0-16,0 0 0 0,0 0 80 0,0 0-80 15,0 0-104 1,0 0-248-1,0 0-304-15,0-1-257 16,0 1 233-16,2-3 464 0,0 3 216 16,-2 0 112-16,3 0 336 15,-3 0 249-15,0 0-73 16,0 0-352-16,0 0-144 15,0 0-128 1,0 0-968-16,0 0-1337 0</inkml:trace>
  <inkml:trace contextRef="#ctx0" brushRef="#br0" timeOffset="70605.0384">9321 10746 4032 0,'0'0'2225'31,"0"0"287"-31,0 0-183 16,0 0-329-1,0 0-567-15,0 0-625 0,-8 0-312 0,8 0-216 16,0 0-88-16,0 0-192 0,0 0 0 15,6 3 136-15,7 4 8 16,5 1-24-16,0-2-40 16,2 2 0-16,0-2-16 0,0 0-56 15,-4-2 0-15,-4 1 0 31,-3-1 72-31,-3-3-80 0,-4-1 16 16,-2 0 32-16,0 3 80 16,0 0 16-16,-2 8 136 0,-14 2-128 15,-2 6-144-15,2 0 40 0,-1-1-48 16,5-3-8-1,4-5 0 1,1-4 0-16,2-2-72 0,1-4-40 16,4 0 24-16,0 0-112 15,0 0-344-15,0 0-568 16,4-13-737-16,10-2-799 0,-1-4-4714 0</inkml:trace>
  <inkml:trace contextRef="#ctx0" brushRef="#br0" timeOffset="71249.0752">9479 10696 5529 0,'0'0'2824'15,"0"0"-959"-15,0 0-345 0,0 0-752 16,0 0-376-16,0 0 312 16,23 8 9-1,-8-2-305 1,3 2 56-16,-1 0-120 0,2 0-208 0,-2 2-40 15,-1-3-48-15,-1 0-32 16,-3 2 32-16,-3-6-40 16,-3 1 0-16,-2-2 40 0,-1 0-40 15,-3 1-8-15,3-3 8 31,-3 1 40-31,0-1 248 0,0 2 320 16,0 3-64-16,-3 2 64 16,-8 5-248-16,-4 5-240 0,-1 1-128 15,-5 1-72-15,-9 9-976 16,1-7-1880-16,2-6-9403 0</inkml:trace>
  <inkml:trace contextRef="#ctx0" brushRef="#br0" timeOffset="73739.2177">9299 10672 3448 0,'0'0'2113'0,"0"0"-969"0,0 0 96 16,0 0-112-16,0 0-415 0,0 0-425 15,-2 0-72 1,2 0 64-16,0 0 136 0,-3 0-32 0,3 0 16 15,0 0 64 1,-2 0-56 0,2 0 16-16,0 0-128 0,-2 0-112 15,0 0-184-15,0 0-480 16,-8 6-1192-16,2 0-2961 31,1 0-1752-31</inkml:trace>
  <inkml:trace contextRef="#ctx0" brushRef="#br0" timeOffset="73952.2298">9299 10672 888 0,'-28'24'2360'0,"28"-24"-1000"0,0 0 201 15,0 0 103-15,0 0-256 16,0 0-367-16,0 4-401 0,0 0-464 15,0 6-120-15,0 19-56 16,0-4-1472-16,0 1-3313 0</inkml:trace>
  <inkml:trace contextRef="#ctx0" brushRef="#br0" timeOffset="74096.2381">9363 10955 2984 0,'0'0'2649'15,"0"0"-873"1,0 0 217-1,0 0-465-15,0 0-584 0,0 0-368 16,0 0-424-16,0 0-152 16,0 14-1176-16,-2-7-1569 15,-2 1-2576-15</inkml:trace>
  <inkml:trace contextRef="#ctx0" brushRef="#br0" timeOffset="74251.2469">9363 10955 888 0,'-4'80'1744'16,"4"-80"-736"-16,0 2 41 0,0 4-521 0,0 2-504 31,0 6-24-15,0-3-1617-16,0 4-1047 15</inkml:trace>
  <inkml:trace contextRef="#ctx0" brushRef="#br0" timeOffset="74362.2533">9357 11139 728 0,'0'0'1112'32,"0"0"-240"-32,0 0-248 0,0 0-232 31,0 0 24-31,0 0-128 0,0 0-136 0,0 36-152 15,0-29-1016-15</inkml:trace>
  <inkml:trace contextRef="#ctx0" brushRef="#br0" timeOffset="77759.4476">8356 11741 4032 0,'0'0'4217'0,"0"0"-2736"16,0 0-169-16,0 0 328 16,0 0-336-16,0 0-463 0,0 0-497 31,0 0-64-31,0 0-136 15,3 12-144-15,1 10 0 0,3 8 112 16,-1 6 104-16,-1-1 40 16,1-2-256-16,-1-9 64 15,-3-10-56-15,3-3 0 0,-3-7 56 0,-2-4-56 16,2 0-16-1,2 0-16 1,3 0 16-16,3 0 8 0,2 0 8 16,5-12 96-16,0-3-16 31,-1-4-88-31,-1 6-96 0,-3-1 40 0,-4 6 48 15,-3 3 8-15,-4 4-8 16,2 1 0-16,-3 0-64 16,0 0 64-16,0 0-64 0,2 0-8 15,0 8 80-15,3-2 88 16,-3 2-24-1,1-4 8-15,-1 1-72 0,0-2-8 0,3 2-48 32,1-4-632-32,5 0-1265 0,-2-1-2664 15,0 0-3440-15</inkml:trace>
  <inkml:trace contextRef="#ctx0" brushRef="#br0" timeOffset="78129.4688">8684 11651 4544 0,'0'0'4705'0,"0"0"-2632"0,0 0-17 31,0 0-647-31,0 0-921 16,0 0-288-16,0 0-144 0,0 0-48 0,-81 98 0 15,81-72-8 1,0-2 0-16,12-7-16 16,-1-2 8-16,3-3-96 0,-4-6 104 15,3-2-128 1,-1-2 128-16,1-2 16 0,-1 3 0 31,-4-3 16-31,-1 0-32 0,-3 0-80 0,-4 0 40 16,0 0 40-16,0 4 72 15,0 3 8-15,-2 3-80 16,-9 6-176-1,-7 8-920 1,5-4-1257-16,1-6-3296 16</inkml:trace>
  <inkml:trace contextRef="#ctx0" brushRef="#br0" timeOffset="78524.4914">8873 11839 2760 0,'0'0'2065'16,"0"0"-297"-16,0 0-240 0,0 0-464 31,0 0-487-31,54-38-377 16,-46 28-88-16,-3 0 56 31,-3 1-104-31,-2 1 56 0,0-3 200 0,0 1 264 0,-5 1-168 0,-5 3-160 15,-3 3 72-15,1 0 160 16,-1 3-232 0,1 0-32-16,-1 0-64 15,3 6 264-15,0 9-103 31,6 1 47-31,1 6 72 0,3 0-136 0,0 0-56 0,0 0-168 16,14-3-64-16,1-2-16 16,4-5-120-1,-2-1-472-15,8-9-969 0,-5-2-2728 16,-3 0-4807-16</inkml:trace>
  <inkml:trace contextRef="#ctx0" brushRef="#br0" timeOffset="78816.5081">9141 11672 6409 0,'0'0'1920'31,"0"0"-543"-31,0 0 279 0,0 0-600 16,0 0-656-16,0 0-176 15,23 125-120-15,-17-106 48 16,-4-2-64-16,-2-5 64 0,2-4 144 16,-2-3 97-16,0-4 311 15,0-1 176 1,0 0-144-16,0 0-440 15,-2-6-16-15,2-8-56 16,0-9-160-16,0 0-64 16,2-5-8-16,11 2-280 0,1 2-320 0,-1 6-704 15,-1 5-1921-15,-8 7-7161 16</inkml:trace>
  <inkml:trace contextRef="#ctx0" brushRef="#br0" timeOffset="79912.5707">9526 12003 8889 0,'0'0'1793'0,"0"0"-1121"0,0 0 472 16,0 0-8-16,0 0-479 15,0 0-257 1,0 0-152 0,74 16-56-16,-57-27-80 0,-1-4-112 15,-3-3-200-15,-3 2-224 16,-10-2-64-16,0 2-17 0,0 0-111 0,-16 4 104 15,-2 4-40 1,-4 4 344 0,1 4 120-16,2 0 24 15,1 8 64-15,2 7 192 0,5 0 200 16,7 3-64-16,1 3-64 15,3 0 248-15,0-1-152 0,13-1-160 16,6-5-48 15,1-3 1-31,-1-6-73 0,2-4-80 0,-2-1-64 16,-1 0-209-16,1-13-207 15,-2-8-168-15,-3-1-88 0,-6-2 168 16,-1 1 152-16,-5-2 400 16,0 8 16-16,-2-2 0 31,0 6 184-31,2 6 352 0,6 4 24 31,-1 3-224-31,7 0 200 16,5 0 24-16,0 13-175 0,6 5-41 15,-1 4-256-15,1 2 0 0,2 1-88 16,-2-3-88-16,-4-4-368 15,2-7-745-15,2-7-655 0,-8-4-1297 16,-1 0-1664-16</inkml:trace>
  <inkml:trace contextRef="#ctx0" brushRef="#br0" timeOffset="80110.5821">9965 11833 1224 0,'0'0'2600'15,"0"0"-199"-15,0 0 95 16,0 0-191 0,0 0-889-16,0 0-656 0,0 0-376 15,0 0-232-15,-122 60-152 16,109-28 0-16,7 1 0 0,4-8-328 31,2-7-920-31,0-10-928 0,11-8-1697 31,3 0-208-31</inkml:trace>
  <inkml:trace contextRef="#ctx0" brushRef="#br0" timeOffset="80261.5907">9953 11859 128 0,'0'0'3240'32,"0"0"-535"-32,0 0-577 0,0 0 361 15,0 0-769-15,0 0-648 16,3 132-503-16,-3-86-329 31,0 1-128-31,0-3-48 0,0-2-8 0,0-4-56 0,0-6-296 31,0-4-433-31,0-7-871 0,0-12-2457 0</inkml:trace>
  <inkml:trace contextRef="#ctx0" brushRef="#br0" timeOffset="80512.6051">9930 11822 6209 0,'0'0'1456'16,"0"0"-424"0,0 0 321-16,0 0-409 15,0 0-424-15,117 19-272 31,-101 4 448-31,-9 0 48 16,-7 5-128-16,0 3 9 0,0-4-257 16,-13 0-296-16,-3-8-24 31,0-2-48-31,5-13-1265 0,4-4-1407 0,5 0-3585 0</inkml:trace>
  <inkml:trace contextRef="#ctx0" brushRef="#br0" timeOffset="80808.622">10141 11906 2784 0,'0'0'1945'31,"0"0"151"-31,0 0 48 16,0 0-415-16,0 0-537 0,0 0-320 16,0 0-264-16,7-3-344 15,-7 16-192-15,0 2 88 0,-7-3-152 16,0-2-8-16,1-4 144 0,-1-3-144 15,1-1 145 17,-2-1-89-32,4-1-56 0,2 3 0 0,0 0-16 15,2 4-120-15,0-2 39 16,4-1-239-16,10-1-272 0,3-3 144 0,1 0-16 15,2 0-632 1,0-11-977 0,-2 1 9-1,2 0 576-15,-4 4-201 0,-5 3-31 0</inkml:trace>
  <inkml:trace contextRef="#ctx0" brushRef="#br0" timeOffset="81530.6633">10290 11865 4488 0,'0'0'4841'15,"0"0"-2896"1,0 0-225-16,0 0-800 0,0 0-575 16,0 0-345-16,0 0 104 15,2 11-96-15,10-8 40 31,-1-1-40-31,2-2-8 0,-2 0 8 0,0 0-8 0,1-5 152 32,-6-7-56-32,-3-5-96 0,-3-1 0 15,0 3 8-15,0-2 128 16,-3 3-128-16,-10 0-8 15,0 4 136 1,-1 4-88-16,3 4-48 0,0 2-8 0,1 2-56 31,2 17 64-31,1 12-16 0,3 1-56 16,2 4 72-16,2-1 32 15,0-6-32-15,0-2 0 0,9-10 8 16,-1-3 96-16,4-4-104 16,-1-7-160-16,2-3-256 15,9-5-337 1,-1-13-919-16,-4-1-3633 0</inkml:trace>
  <inkml:trace contextRef="#ctx0" brushRef="#br0" timeOffset="82093.6955">10441 11809 8769 0,'0'0'4145'16,"0"0"-3457"-16,0 0-87 16,0 0 223-16,0 0-488 15,67-14-320-15,-44 8-16 0,-5-2-624 16,-5-1-441-16,-4 1-295 31,-4-1 24-15,-5-1 24-16,0-1 351 0,0 2 545 0,-5-1 416 15,-4 0 104-15,-4 3 16 0,3 2 560 16,2 5 513-16,1 0 159 0,1 5-600 15,2 18-136 1,-2 7 176 0,2 6-159-1,2 6-89-15,2-5-104 0,0-2-352 0,0-7-24 16,4-11-64-16,8-10-64 15,-1-7-320-15,2 0-272 0,3-18-185 0,-3-8-607 16,3-2-912 0,-3 2-241-16,-2 6 1073 15,-2 7 1240 1,-3 10 288-16,1 3 768 0,-2 0 568 15,-3 2 120-15,3 6-111 16,-3 0-441-16,0 0-296 0,0-4-272 16,-2 0-184-16,0 1-152 0,0-1-592 31,0-1-872-31,0-2-1177 15,0-1-2416 1</inkml:trace>
  <inkml:trace contextRef="#ctx0" brushRef="#br0" timeOffset="82500.7188">10707 11764 616 0,'0'0'760'15,"0"0"-24"-15,0 0-40 16,0 0-144-1,0 0-8-15,0 0 401 16,0 0 999-16,0 0 264 16,27 29-1191-16,-41-7-121 15,1 2 16 1,5 3-64-16,0 0-64 0,6-5-400 0,2-4-111 15,0-4-169 1,0-5 40-16,10-3-144 0,0-4 0 16,1-2-160-16,3 0-17 15,-1-2-375-15,-1-10-352 0,3-5-144 16,-4 0 192-1,-4 2 216-15,0 1 232 16,-3 3 408 0,-4 4 208-16,2 2 616 0,-2 3 400 15,0 2-424-15,0 0-264 0,0 0-536 16,2 0 0-16,0 0-1000 0,3 0-848 15,-1 0-1129 1,1 0-2392-16</inkml:trace>
  <inkml:trace contextRef="#ctx0" brushRef="#br0" timeOffset="82615.7254">10707 11764 3568 0,'158'61'1937'0,"-149"-71"-977"16,-1-2-496-16,2 2-392 31,1 0-72-31,-5 3-1032 0,2 2-905 16,-6 1-511-16</inkml:trace>
  <inkml:trace contextRef="#ctx0" brushRef="#br0" timeOffset="82923.743">10905 11722 3000 0,'0'0'2897'15,"0"0"-921"-15,0 0 305 0,0 0-657 0,0 0-504 16,0 0-296-16,-17 109-391 16,17-91-233-16,0-3-200 0,8-8-32 31,3-6-569 0,3-1-247-31,-1 0 56 0,3-7-240 0,-3-5-64 0,1 2 423 0,-3 2 409 16,-3 4 264-16,1 4 200 15,-4 0 601-15,0 0 295 0,-1 8-80 31,-4 4-96-31,2-1-168 16,-2-2-303 0,0-1-289-16,0-4-56 0,2-2-104 15,-2-2-376-15,0 0-641 0,0 0-487 0,0-13-2497 16,0-1-2096-16</inkml:trace>
  <inkml:trace contextRef="#ctx0" brushRef="#br0" timeOffset="83514.7768">10905 11722 2816 0,'141'-15'1592'15,"-141"41"-207"1,0 5 183 0,0 0-328-16,0-1-439 15,0-4-433-15,2-6-168 0,2-6-88 31,1-6-96-31,1-4-8 0,4-2 72 0,-2-2 80 0,1 0-152 0,1 0 40 32,-4 0 0-17,-2 0 0-15,1-4-48 0,-5-6 120 16,0-6-16-16,0 0-104 0,0-2 0 15,0 2-264 1,0 5-264-16,0 4-105 0,0 3-119 0,0 2-680 31,0 2-432-31,0 0 423 16,6 0 641-16,3 0-112 0,0 0 200 15,0 0 552-15,0 0 160 16,0 4 792-16,-4 9 960 31,-1 0 377-31,-2 5-441 0,-2 1-512 16,0 0 33-16,0 1-321 15,0-5-104-15,0-3-368 0,0-5-112 16,0-5-24-16,0-2-112 16,0 0 136-16,0-4 336 0,0-14-576 15,4-4-64 1,5-2-128-16,5 0-168 15,1 0-64 1,1 6 8-16,1 4 112 0,-3 6 240 0,-1 5 0 16,-3 3 24-16,-2 0 624 15,1 13 192-15,-5 5-159 0,2 4-25 16,-2-2-56-1,-2 1-448 1,-2 2-152-16,0 1-368 0,0-6-1785 16,-12-4-7633-16</inkml:trace>
  <inkml:trace contextRef="#ctx0" brushRef="#br0" timeOffset="87502.0048">6834 13345 6361 0,'0'0'3169'0,"0"0"-1673"16,-2 0-104-16,2 0-88 16,0 0-423-16,0 0-593 15,0 0-208-15,0 19-8 16,0 6 248-16,0 9 184 31,0 7-88-31,0 0-40 0,0-2-160 0,0-3-160 0,0-7 16 16,0-4-72-16,0-9-120 31,0-6-528-31,0-6-440 15,0-4-745-15,0-8-1007 0,0-9-6098 0</inkml:trace>
  <inkml:trace contextRef="#ctx0" brushRef="#br0" timeOffset="88049.0361">6845 13339 1320 0,'0'0'3192'0,"0"0"-1367"15,0 0-97-15,0 0 217 0,0 0-729 16,0 0-576-16,0 0-232 15,-2-14-120 1,18 11 144 0,11 2 88-16,11-1-16 0,6-2-207 15,12 0-233-15,2 1 32 16,2-4 48-16,-2 3-136 0,-4-2 48 15,-8 4-32-15,-6 0-24 47,-9 2-8-47,-6 0-40 0,-9 0-40 0,-10 0-80 0,-1 0 88 0,-5 0 80 16,0 0 48-16,0 0 128 15,0 0 112-15,-5 0-192 0,-1 0-80 16,-1 0 48 31,2 0-64-47,1 4 0 0,2 14-104 0,-1 8 40 0,3 8 64 0,0 8 0 15,0 2-8-15,0 3 8 0,3-8 0 16,5-3-16-16,2-5-64 16,-4-7 32-16,1-6 40 31,-3-6 8-16,0-4 0 1,-4-4 0-16,4-2-8 0,-4-2-256 0,0 0-361 0,0 0-431 16,-8 0-1904-16,-5-2-4282 0</inkml:trace>
  <inkml:trace contextRef="#ctx0" brushRef="#br0" timeOffset="88511.0626">6746 13746 3992 0,'0'0'1705'15,"0"0"63"-15,0 0 8 16,0 0-295-1,162 0-457-15,-109 0-296 0,1 0-8 0,0 0-72 16,-4 0-239-16,-2 0-121 16,-6 0 8-1,-5 0-112-15,-4-2-112 0,-8 2-56 16,-6-3 48-16,-9 3-48 15,-3-1-8-15,-4 1-8 32,-3-1-200-32,0-2-664 0,-14 1-3401 0</inkml:trace>
  <inkml:trace contextRef="#ctx0" brushRef="#br0" timeOffset="89043.093">6922 13515 5025 0,'0'0'2536'0,"0"0"-856"0,0 0-391 0,0 0-593 0,0 0-456 0,0 0-96 15,0 0 8-15,0 0-40 16,-19 109 40-16,21-87-32 0,12-4 88 15,1-6-48 1,4-2 72 0,-4-7 16 15,1-3-64-31,-1 0-8 0,-1-5-48 0,-1-11 32 0,-1-6-40 0,-6 2-48 15,-6 0-64-15,0 1 128 0,0 4-136 16,-12 2 0 0,-3 6-344-16,-1 1-664 15,-1 6-792-15,6 0-2369 47,2 0-2487-47</inkml:trace>
  <inkml:trace contextRef="#ctx0" brushRef="#br0" timeOffset="89241.1043">7094 13427 3392 0,'0'0'3145'0,"0"0"-1249"32,0 0-151-32,0 0-289 0,0 0-832 0,0 0-400 0,0 0 320 31,28 70-8-31,-23-35-312 0,1-3-96 15,-3-5 33-15,1 0-161 16,0-6-265-16,3-8-679 16,0-3-1416-1,-3-6-3618 1</inkml:trace>
  <inkml:trace contextRef="#ctx0" brushRef="#br0" timeOffset="89569.1231">7271 13431 3848 0,'0'0'2977'0,"0"0"-641"16,0 0-167-16,0 0-369 0,0 0-727 0,0 0-657 16,0 0-416-16,0 0 0 15,-35 46 104-15,22-30-104 78,-1 0-16-78,1-6 16 0,1-2 8 0,3-3 40 0,3-1 32 0,2-4 120 0,1 1 8 0,3-1-128 16,0 0-64-16,0 3-16 0,0 1-96 0,3-1 88 0,7 5 8 15,6 1 72-15,2-4-24 32,2 3 24-17,-1 1-72-15,2-4-16 0,-1 1-216 0,11-1-961 16,-6-4-1791-16,-3-1-6418 0</inkml:trace>
  <inkml:trace contextRef="#ctx0" brushRef="#br0" timeOffset="90168.1573">7766 13295 4176 0,'0'0'4633'16,"0"0"-2744"0,0 0-705-16,0 0-32 15,0 0-776-15,0 0-72 0,-3 108-144 16,10-65-40-16,0-6-112 31,-2-1 73-31,-1-5-73 0,0-5-8 0,-2-6-673 0,-2-8-1183 0,0-4-2297 31,0-6-2896-31</inkml:trace>
  <inkml:trace contextRef="#ctx0" brushRef="#br0" timeOffset="90752.1907">7855 13266 4368 0,'0'0'1737'0,"0"0"-769"16,0 0 448-16,0 0-167 16,0 0-233-16,0 0-224 0,136-1-200 0,-98-3-112 15,4 2 40 1,1-2-320-1,-1 4-128 1,0 0 56-16,-1 0-120 0,-4 0-16 0,-3 0-8 16,-5 0-120-1,-3 0-136-15,-4 0 112 0,1 0 80 0,-3-2 80 16,-5-6 0-1,-1 2 8 17,-8-2 16-32,-1 4-8 0,-3 2 40 0,-2 2-48 0,0 0 400 0,0 0-128 15,0 0-56-15,0 0-224 16,0 0-16-16,0 3 16 0,0 10 0 31,0 1 16 0,0 3-16-31,0 8 0 0,0 0 0 0,0 6 0 0,3 3 104 16,6 2 65-16,-3-1-65 0,3-4-24 0,-3-2-72 15,4-6-8-15,-4 0 48 32,0-5-56-32,1-4 56 15,-5 2-96 16,1-4-433-15,-3 4-1047-16,0-3-2665 0,-5-4-4007 0</inkml:trace>
  <inkml:trace contextRef="#ctx0" brushRef="#br0" timeOffset="91163.2142">7813 13733 2616 0,'0'0'2705'0,"0"0"-1369"16,0 0-16-16,0 0 129 0,0 0-73 16,0 0-432-1,0 0-352 1,103-63-72-16,-66 61-64 0,1 2 96 15,6 0-63-15,4 0-57 16,0 0-72-16,4 0-112 0,-4 0-56 16,-1 0-88-16,-7 0-32 15,-4 2-8-15,-5-2-56 31,-9 0-16-31,-3 0-216 0,-6 2-128 16,-5 0-392-16,-6 2-337 16,-2 1-1271-16,0-4-2873 0</inkml:trace>
  <inkml:trace contextRef="#ctx0" brushRef="#br0" timeOffset="91779.2495">7890 13433 2472 0,'0'0'2329'15,"0"0"-641"-15,0 0 32 16,0 0-191-1,0 0-577-15,0 0-336 16,0 0 128-16,0 0 80 0,-13-38 160 47,3 34-311-47,-4 2-169 0,-4 2-48 0,-2 0-104 0,2 0 32 0,-2 6-120 15,2 10-112-15,5 6-152 16,6 4 0-16,5 1 16 16,2 1-16-16,2-5-8 31,16-1 0-16,5-5-648-15,1-6-600 0,14-8-1209 0,-9-3-1896 0,-2 0-552 0</inkml:trace>
  <inkml:trace contextRef="#ctx0" brushRef="#br0" timeOffset="92683.3012">7998 13459 2928 0,'0'0'1512'0,"0"0"-127"0,0 0-89 0,0 0-408 0,0 0-296 16,0 0-8-16,0 0 105 15,-98 81 111-15,98-57-128 16,0-2-352 31,2-2-256-47,11-8 64 0,3-3-128 0,-1-6-40 0,1-3-40 0,-1 0-56 0,-1-6-136 15,-1-12-152-15,-2-2-296 0,-4 2 152 16,-2 0 392-16,-5 4 176 47,0 5 56-47,0 4 560 0,0 2 208 0,0 3-8 0,0 0-264 0,0 0-432 15,0 0-120-15,0 3 0 0,2 4-240 16,4 1-392-16,-1-1-592 16,1-5-665-16,0-2-919 15,-4 0 775 16,0 0 705-31,-2-5 528 0,2 0 800 16,-2 1 256-16,0 4 888 0,2 0-184 0,2 0 97 16,1 0 415-16,-1 0-328 15,0 1-352-15,2 3-152 0,-6 0-95 31,2-1-57 1,-2-1 128-32,0-2-192 0,0 0-64 0,2 0-360 0,4-6-624 0,7-11-1049 15,3-4-255-15,5-2-617 16,-4 3 537-16,-1 4 904 0,-5 6 848 31,-7 4 256 0,-4 6 648-31,0 0 976 0,0 0-319 0,-10 0-137 0,-4 4 80 16,1 6-472-16,2 2-224 0,3 3-144 0,4-1-200 15,4-3-136-15,0 1-64 16,0-3-8 0,2-5-232-1,10-3-320 16,3 2-192-31,1-3-40 0,1 0 160 0,2 0 360 0,-4 0 184 0,3 0 80 0,-3 0 104 0,-1-4 392 16,-3 0 232 0,-3 1 256-16,-2 0 241 15,-4-2-137-15,0 2 48 16,-2-1-144 15,0-3-320-31,0 1-264 0,0 0-240 0,-4 0-112 0,-6 3-56 0,4-1 0 16,-1 4-64-16,3 0-72 0,0 0 64 31,-2 9 48-31,6 11-48 15,0 1 64-15,0-2-8 47,0-2 16-47,2-5-16 0,10-5-216 0,1-4-664 0,1-3-568 0,3 0-297 0,-3-13-959 0,-3 0-2313 16</inkml:trace>
  <inkml:trace contextRef="#ctx0" brushRef="#br0" timeOffset="92952.3166">8370 13345 720 0,'0'0'4217'16,"0"0"-2201"-16,0 0-336 16,0 0-127-16,0 0-729 0,0 26-336 15,0 0 112-15,2 4 16 31,0 1 24-31,2-3-112 0,1-3-119 16,-1-3-129-16,1-5-128 0,0-3-144 16,1-6 120-16,3-7-128 15,-1-1-296-15,11-5-208 0,-3-13-569 16,-3-3-3104-16</inkml:trace>
  <inkml:trace contextRef="#ctx0" brushRef="#br0" timeOffset="93195.3305">8771 13452 7457 0,'0'0'3233'15,"0"0"-1761"-15,0 0-672 0,0 0-800 16,0 0-472-16,0 0-1272 16,0 0-2329-16</inkml:trace>
  <inkml:trace contextRef="#ctx0" brushRef="#br0" timeOffset="93342.3389">8771 13452 432 0,'137'-5'6225'16,"-137"5"-3913"-16,0-1-1191 15,0-2-681-15,3-3-440 32,2 4-2201-32,-1-2-2720 0</inkml:trace>
  <inkml:trace contextRef="#ctx0" brushRef="#br0" timeOffset="93462.3457">9093 13427 464 0,'0'0'24'0,"0"0"-24"0</inkml:trace>
  <inkml:trace contextRef="#ctx0" brushRef="#br0" timeOffset="93550.3508">9093 13427 440 0,'143'-13'1616'0,"-136"8"-160"31,-3 4-520-31,4-4-936 0,-6 1-520 0</inkml:trace>
  <inkml:trace contextRef="#ctx0" brushRef="#br0" timeOffset="96439.516">9807 13114 6849 0,'0'0'3897'16,"0"0"-2369"0,0 0-344-16,0 0-527 0,0 0-449 15,0 0-112-15,-3 113-96 16,8-53 112-16,0 6 56 15,1 0 112 1,-4-6-72-16,3-6 32 0,-3-10-88 16,-1-7-48-16,-1-10-8 15,3-8-96-15,-3-7 0 0,0-6-56 16,0-6-216-16,0 0-128 15,0-2-456-15,-4-10-1785 16,-7-5-3064-16</inkml:trace>
  <inkml:trace contextRef="#ctx0" brushRef="#br0" timeOffset="96654.5283">9635 13387 3848 0,'0'0'4401'0,"0"0"-2096"16,0 0-481-16,0 0-656 16,0 0-431-16,0 0-17 15,0 0-144-15,121-2-384 0,-84 2-104 16,-1 0-88 15,-1 0-24-15,6-2-912-16,-8-2-1993 0,-10 2-5817 0</inkml:trace>
  <inkml:trace contextRef="#ctx0" brushRef="#br0" timeOffset="97102.554">10025 13305 5825 0,'0'0'4177'16,"0"0"-2689"-1,0 0-280-15,0 0-216 0,0 0-535 0,-16 111-249 0,16-72-112 16,0-3-40-16,0-8-48 15,9-6 48-15,1-8-56 0,0-5-136 32,-1-9-216-32,1 0 23 15,0-9 177 16,3-14 144-31,-1-9-360 0,-1-3-120 0,1-1 16 0,-6 2 128 0,-4 8 336 0,0 6-24 16,-2 8 32-16,0 6 384 31,0 4 440-31,0 2 64 16,0 0-399-16,0 0-169 0,0 8-320 31,5 10 56-31,-1 4-32 0,3 4 136 16,0 0-160-16,2 0 0 15,-1-2 0-15,8 0-288 0,-5-5-1185 16,0-8-3640-16</inkml:trace>
  <inkml:trace contextRef="#ctx0" brushRef="#br0" timeOffset="97560.5802">10315 13297 1712 0,'0'0'6289'0,"0"0"-4096"46,0 0-985-46,0 0 160 0,0 0-504 0,0 114-423 0,0-75-113 16,0-3-264-16,0-8 72 0,-2-9-80 16,2-5-40-16,-3-8 56 15,1-1 16-15,-2-5 104 0,0 0-16 16,-4 0-40 15,4-12 16-31,2-7-136 0,2-5-16 16,0-6-72-16,0-2 64 15,10 2 0-15,7 4-168 0,-2 6 104 16,-1 8-24-16,-1 6 0 0,0 6-56 15,-2 0 40-15,1 2 112 16,-3 15 248 0,-1 2-104-1,-1 4 24-15,0-4-88 0,0 0-32 0,-3-6 80 16,0-3-128-16,-2-4 0 15,0-4-544-15,1-2-809 0,-3 0-1287 16,0 0-3529-16</inkml:trace>
  <inkml:trace contextRef="#ctx0" brushRef="#br0" timeOffset="98062.6089">10682 13301 1320 0,'0'0'4001'0,"0"0"-2081"16,0 0 136 15,0 0-183-31,-53-18-169 0,42 18-568 0,2 0-487 0,-3 4-225 0,2 10-280 16,-1 1-40-16,-3 6-48 15,3 1 40 1,2 2-88-16,2 1 48 0,3-2-48 16,2 4 8-16,2-6-8 31,0 2-8-31,0-7 0 0,6-2 0 0,6-5 0 0,1 0 48 0,3-6-48 31,-1-1 56-31,5-2-112 16,2 0 32-16,11-9-656 15,-4-8-1297-15,-6-1-4864 0</inkml:trace>
  <inkml:trace contextRef="#ctx0" brushRef="#br0" timeOffset="101759.8203">7240 13125 2088 0,'0'0'1328'16,"0"0"-416"-16,0 0 233 16,0 0-161-16,0 0-144 0,12-9-192 15,-4 5 104 1,3-1 49-16,1-2-209 0,1 0 80 31,0 0-160-31,1-2-176 0,-1 0 32 16,3-3-120-16,-3 2-56 15,3-2 8-15,-3 0-128 0,3 0-64 16,-1-1-8-16,1 2 48 15,3-1-48 1,6-2 8-16,0 0 80 16,-1 1 16-16,1 0 64 0,-1 3 48 15,-2 0-64-15,1 1-80 16,-1 2-56-16,0-1-8 0,5 0 104 15,0-1-104-15,0 2 8 32,-3 1-8-32,3 0-8 0,-1 2 8 15,-1 2 0-15,2 2 8 0,-3 0 0 16,-1 0-16-16,-2 0 8 15,2 0-8-15,2 0-56 0,-1 0 40 16,2 0-32-16,7 0-8 16,2-4 48 15,1-3-72-31,1 0 24 0,1-1 48 0,-1 0 0 15,0 2 8-15,-4-1 0 16,-2 2 0-16,-2 1-8 0,-5 2 0 16,1-1 8-1,-3 2 0 1,-1 1 16 31,-2 0-16-47,2 0 56 0,1 0-56 0,0 0 8 0,3 0 0 0,1 0 8 0,6 0 40 0,1 0 48 0,0 0 48 15,1 0-32-15,-1 0-39 31,-2 0 15 1,-3 0 64-32,2 0-80 0,-3 0 40 0,2 0-24 0,0 6 16 0,0 2-16 0,0 2-88 0,-2 0 40 15,2-2 8-15,-2 0-40 16,-1-2 40-1,1 0 16 1,-3 0-16 15,3-2 48-31,-2 2 16 0,-3-3-72 0,0 3 64 0,1 3-16 0,-3-1-40 0,-1 0-40 16,2 2 32-16,1-1-48 0,-2 4 72 31,2-3-72-31,1 3 8 16,-2-5 8-16,4 3 0 31,-3-3-8-16,1 3-8-15,-1-4 8 0,0 3-8 0,1 0 0 0,2 0 8 0,-2 3-8 0,4-4 8 32,-2 1-8-32,2-2 8 0,-5 0-8 15,2-2 8-15,-4-2 40 16,3 2-48 15,-3-1 8-31,0-2-8 0,-2 1 0 0,-1 2 0 16,-2-4 8-16,-1 3-8 15,-2-4 0-15,-3 2 8 0,-1-2-8 16,-1 2 0-16,-2-3 8 15,-1 1 0-15,1-1 0 0,-5 0-8 47,0 0-72-47,0 2-712 0,-11-2-1833 0,-5 0-6937 0</inkml:trace>
  <inkml:trace contextRef="#ctx0" brushRef="#br0" timeOffset="102142.8422">9893 12950 5825 0,'0'0'2432'0,"0"0"-639"0,0 0 527 0,0 0-439 16,0 0-937 0,0 0-648-16,0 0-296 0,0 0-96 0,10 6 96 15,9 8 8-15,6 5 0 16,0 0 40-16,-1 6-48 31,-2-2 16-15,-4 1-8-16,-5 0 0 0,-1-1 40 0,-3-7-48 15,-5-2 8-15,-2-6 0 0,-2-2-8 16,0 0 272-16,-4 0 240 15,-16 2-264-15,-7 2-248 16,-6-4-272 15,-16-6-944-31,9-2-1745 0,7-19-7641 0</inkml:trace>
  <inkml:trace contextRef="#ctx0" brushRef="#br0" timeOffset="103074.8956">10279 12765 2512 0,'0'0'6721'16,"0"0"-5280"0,0 0-481-16,0 0 632 15,-14 131-535-15,12-91-649 0,2-2-128 0,0-6-232 16,0-10 8-1,0-9-56 1,0-4 56-16,0-6-48 0,-2-3 128 0,2 0 48 16,0-12 440-1,0-9-600-15,0-8-24 31,0-4-8-31,10-1-88 0,5 4-24 0,1 2-32 16,-1 9 48-16,1 8 56 16,-3 7-56-16,-2 4 8 0,-2 0 88 15,0 20-56-15,-3 4 64 16,-2 6 120-16,-1-2-56 15,0 0-56 17,-1-6 0-32,-2-9 0 0,0-2 0 0,2-7 8 0,-2-4-8 15,0 0 128-15,2-6 64 16,1-14-136-16,1-4-64 15,0-2-48-15,3 2 40 0,2 6 0 16,-2 4 0-16,-1 10-104 31,1 4-48-31,2 0 88 0,0 0 72 16,0 8 0-16,-1 5 80 15,2 2-24-15,-4-1-56 0,-1-1-160 16,1-8-744-16,-2-3-569 0,4-2-1167 16,-2 0 903-1,3-12-479 16,-3-2 584-31,2 2 1343 0,-2 1 289 0,-1 5 993 0,-1 5 503 16,-2 0 96-16,2 1-7 16,1 0-297-16,0 0-368 0,-1 0-136 0,-1 8-224 31,1 7-143 0,-4 1-193-31,2 2-40 0,-2-2-184 0,0-4-288 0,0-2-929 16,0-4-1351-16,0-6-2937 0</inkml:trace>
  <inkml:trace contextRef="#ctx0" brushRef="#br0" timeOffset="103269.9067">10562 12725 3568 0,'0'0'4881'31,"0"0"-3016"-31,0 0-473 0,0 0-296 16,0 0-720-1,0 0-216-15,0 0-160 0,23 47-560 16,-11-32-1496-16,0-2-4858 0</inkml:trace>
  <inkml:trace contextRef="#ctx0" brushRef="#br0" timeOffset="103562.9235">10562 12725 4384 0,'156'78'4121'0,"-160"-78"-2248"16,-7 5-233 0,1 9-712-1,2 4-528-15,3 0-240 0,5-2-112 0,0-1-40 31,0-7-8 1,9 1-224-32,7-1 40 0,1-4 24 0,-1 2 32 0,-3-2 112 0,-1 2 8 31,-3 1 8-31,-5 2 0 15,-4 1 128-15,0 2 232 0,0 2-96 16,-18 2-264 15,0-2-704-31,2-6-2456 16</inkml:trace>
  <inkml:trace contextRef="#ctx0" brushRef="#br0" timeOffset="104141.9566">10857 12625 3592 0,'0'0'4513'16,"0"0"-2448"-16,0 0-369 0,0 0-328 0,0 0-656 15,0 0 121-15,0 58-161 0,6-23-160 16,-2 0-224-16,1 2-176 0,-1-5-40 31,0-2-72-15,6-6-512-16,-1-9-336 0,-1-3-505 15,6-5-295-15,-1-7 152 0,1 0 688 16,1 0 536-16,-1 0 160 15,-1-7 88-15,0-5 24 0,5 1 0 32,0-3 0-17,0 0 16-15,-2 2-8 0,-3 4 224 0,-5-1 48 16,0 5 112-16,-8 1 352 15,0-4 672-15,0 4-584 0,0-1-400 16,-12-2-23-16,0 4-97 31,5 2 64-31,-5 0-104 16,1 3-136-1,2 16-128-15,2 4 8 0,3 2-8 0,4 1 0 16,0-2 0-16,0-4 0 0,6-7-8 16,10-4-376-16,-1-7-448 15,6-2-657-15,1 0-759 16,0-17-1705 15,0-2 632-31,1-3 545 0</inkml:trace>
  <inkml:trace contextRef="#ctx0" brushRef="#br0" timeOffset="105466.0323">11229 12834 64 0,'0'0'1176'0,"0"0"360"0,0 0 449 0,0 0 15 31,0 0-16-16,0 0-183-15,0 0-361 0,19-66-432 16,-25 77-560-16,1 12-264 31,5 1-8-31,0-3-168 0,0-2 0 0,0-7-8 0,7-4-40 0,1-5-216 31,3-3-216-31,1 0 152 16,0-7 88-16,1-7-592 0,-3-2-416 16,2 3-185 15,-1 0 185-31,0 6 480 0,-2 6 488 0,0 1 208 0,-1 0 64 0,2 0 72 31,1 0 24-31,2-4 8 16,3-7-16-16,-1-2-40 0,1-5-48 15,-5 2-88-15,-4-3 40 16,-4 5 48-1,-3 2 88-15,0 4 544 16,-3 5 320-16,-8 3 321 0,-2 0-249 16,1 2-240-1,3 11-208-15,3 5-160 0,4 2-56 0,2-1-160 16,0 0-112-16,0-2-72 15,8-3-8-15,3-4 48 32,1-6-56-32,-1-1-88 0,3-3-104 15,-4 0-8-15,3-11-160 0,3-8-384 16,-5 0-232-16,1-6 144 0,-6-3 352 15,-1-1 143-15,-3-6 129 16,-2-1 80-16,0 1 128 16,0 2 40-1,0 7 216-15,-4 8 465 16,1 8 319-16,1 10 192 15,2 0-520-15,0 13-504 0,0 17-56 16,0 3 72-16,0 5-112 16,7-1-16-16,-1-1-88 0,3-9 0 31,3-4 64-16,0-10-72-15,5-5-160 0,2-5-360 0,4-3-32 16,1 0-56-16,1-17-440 16,2 1 32-16,-3 1 375 0,-2 1 425 15,-2 6 136-15,-7 5 80 16,1 3 473 15,-5 0 367-31,0 0 24 0,0 0-152 0,2 0-256 16,-2 5-192-16,5-4-112 15,1-1-104-15,1 0-48 0,3 0-272 0,4 0-112 16,-1-3-56-16,0-3 56 15,-5-3 160 1,0 3 144 15,-6 0 72-31,-2 2 8 0,-5 4 112 0,-4 0 112 0,0 0 304 0,0 3 256 16,0 16-200-16,-4 5 112 0,-5 5-87 31,2-1-257-31,5-4-248 16,2-4-48 15,0-6-40-31,0-4-8 0,9-4-8 15,4-6-96-15,5 0-136 0,3-2-128 0,-2-14-169 0,1-4-183 0,-2-4-8 32,-4-2 184-32,-4-1-8 15,-5 1 312-15,-5 4 232 0,0 4 8 31,0 6 640-31,-7 5 168 0,-1 2-24 0,1 3-128 0,3 2-135 16,1 0-201-16,-1 14-320 31,4 10 40-31,0 8 56 16,0 6-48-16,0 5-40 0,0 2 88 0,0 3-8 15,0-3-32 17,0 1-48-17,9-4-8-15,-5-2 80 16,1-4-80-16,-1-7-8 0,-2-8 8 0,0-4 0 0,-2-5 8 15,0-6 0-15,0-2-8 0,0-4 64 0,-2 0 32 16,-9 0-88 0,-5-3-16 15,-1-12-72-31,-1-6-184 0,3 0 24 0,5-3 232 15,6-1 64-15,4 3-16 0,0-1 16 16,14-6-56-16,9-1-8 16,25-16-400-16,-9 7-2025 46,-5 2-6273-30</inkml:trace>
  <inkml:trace contextRef="#ctx0" brushRef="#br0" timeOffset="105980.0617">12548 12547 6545 0,'0'0'4081'0,"0"0"-2385"0,0 0 41 0,0 0-657 16,0 0-16-16,0 0-360 16,50 40-192-16,-25-16-112 15,-2 4-176-15,1-1-128 0,-2 4-16 31,-2-5 0-15,1-2-80-16,-6-6-80 0,-2-4-152 0,1-6-176 16,-6-5-336-16,4-3-544 15,-4 0-817-15,1-8-2288 0,-2-6-3688 0</inkml:trace>
  <inkml:trace contextRef="#ctx0" brushRef="#br0" timeOffset="106198.0742">12828 12464 4560 0,'0'0'5154'0,"0"0"-3034"0,0 0-416 15,0 0-639-15,0 0-209 31,-98 108-200-31,64-53-240 0,-6 7-192 16,-4 2-144-16,-3 2-80 16,-15 15-784-16,12-19-1393 0,10-14-3600 15</inkml:trace>
  <inkml:trace contextRef="#ctx0" brushRef="#br0" timeOffset="111422.373">6631 14668 7161 0,'0'0'2689'16,"0"0"-1505"0,0 0-104-1,0 0-232-15,-17 29-640 16,13 5-64-16,-3 12-128 0,0 8-16 0,0 4 0 15,1-1 48-15,2-7-48 16,1-6 8-16,3-11 0 0,-2-7 0 16,2-7 0-1,0-10 0 1,0 0 8-16,0-5-16 15,0-3-88-15,0 4 80 16,0-4 16-16,5 4 56 16,1-3-56-16,3 0 248 15,0 0-56-15,4-2 41 31,2 0-65-31,1 0-24 0,3 0-56 0,0 0-40 0,4 0 16 16,-3-4-64-16,2-1 56 0,-4-1-64 16,-3 3 8-16,-1-5-8 0,-6 0 88 15,1-4 208-15,-4-4 280 16,0-4-16-16,-5-7 88 31,0 0-168-31,0-6-264 0,0-2-32 16,0 0-112-16,-8 3-72 15,2 4-144-15,-2 6-216 0,8 10-200 16,0 12-368-16,0 0-1393 31,8 0-4056-31</inkml:trace>
  <inkml:trace contextRef="#ctx0" brushRef="#br0" timeOffset="111952.4033">6961 14751 8345 0,'0'0'3009'0,"0"0"-1657"15,0 0-560-15,0 0-151 16,0 0-161-16,0 0-104 31,83 0-272-31,-50-4 120 0,-1-6-224 16,-5 0-176-16,-8 1-472 0,-3 3 127 15,-10 5-127-15,-1-1 96 16,-5 2 464-16,0 0 88 15,-2 0 144-15,-13 0-96 0,-2 13 232 16,0 6-128 0,-3 4 136-16,3 6 40 0,7 3-71 0,3 6-209 31,5 1-40-31,2-2 64 15,0-1-8-15,0-2-64 0,0-3 48 16,0-8-40-16,0 0-8 16,0-5-152 15,0-4-105-31,-8-2 249 0,-4-2-144 0,1-4 152 0,-1 0 8 0,4-4-8 15,1-2 0 1,3 0 8-16,4 0 96 0,0 0 33 16,0 0-129-16,13 0 120 15,12-5 272-15,1-4-120 16,6-1 152-16,1 2-192 0,-3-1-128 47,0 4-112-47,8-1 0 0,-9 1-888 0,-4 1-2225 0</inkml:trace>
  <inkml:trace contextRef="#ctx0" brushRef="#br0" timeOffset="112939.4598">7780 14801 5497 0,'0'0'3040'15,"0"0"-791"-15,0 0-417 16,0 0-223-16,0 0-697 0,0 0-472 0,0 0-208 16,-123 15-232-16,107 16 64 15,3 5-56-15,4-3-8 0,4 3 0 31,5-9-40-31,0-2 32 16,0-6-72-16,5-6 80 31,10-8-8-31,4-5 24 0,-2 0-16 0,5-8 48 0,3-14 40 0,-1-6-48 31,1-6-40-31,-5-4-72 16,0-1-72-16,-7 0-56 0,-2 1-8 16,-6 2 104-16,-5 4 40 15,0 3 64 1,0 5 8-16,-3 7 104 15,-3 3-104-15,1 4 136 16,1 4 8-16,2 1-64 16,2 5-24-16,0 0-64 0,0 0-72 15,0 21-128-15,0 10 192 16,11 7 8-16,1 7-64 31,0-1 64-31,1-4 0 0,-1-10 0 0,1-6 0 16,1-10-8-16,-1-10-320 15,3-4-200-15,1 0 64 0,2-18-1 16,0-5-263-16,-3 0-104 15,-1 3 120-15,-5 2 72 32,-6 2 144-32,-4 4 136 0,0 0 80 0,0 2 87 15,0 1 177-15,-9 6 16 16,0 3 49-16,-2 0 335 0,0 0 24 15,0 15-120-15,-1 4 48 16,2 7 304-16,0 2 232 47,6 1-80-47,4-2-128 0,0-4-127 0,0-4-65 0,2-2-184 0,10-6-184 15,3-5 64 1,1-2-168-16,1-4 0 0,6 0-192 16,0-4-472-16,8-22-1089 0,-5 4-2136 31,-4-2-2304-16</inkml:trace>
  <inkml:trace contextRef="#ctx0" brushRef="#br0" timeOffset="113229.4764">8200 14741 2896 0,'0'0'2193'0,"0"0"-401"16,0 0-16 15,0 0-103-31,0 0-785 0,0 0-328 0,0 0 56 0,-17 80-112 16,17-62-280-16,0-3-216 15,0-6 88-15,4-1-56 16,9-2-40-16,3-2-48 15,-1-2-64 1,1 0 112 0,-1 0 48-16,-1 0-48 0,-5 0 0 0,-3 2 0 15,0-2 0-15,-6 3 0 16,0 1 144-16,0 2 176 0,0 5 105 15,-10 4-177 1,-3 0-248-16,-3-3-200 16,3-4-625 15,1-10-1327-31,4 0-2097 0,3 0-2152 0</inkml:trace>
  <inkml:trace contextRef="#ctx0" brushRef="#br0" timeOffset="113394.4858">8349 14855 4544 0,'0'0'2785'0,"0"0"-1801"0,0 0 425 0,0 0-313 16,0 0-704-16,0 0-280 0,0 0-112 31,16 49-960-31,-16-44-1641 16,3-5-3192-16</inkml:trace>
  <inkml:trace contextRef="#ctx0" brushRef="#br0" timeOffset="114061.524">8368 14614 1040 0,'0'0'9866'16,"0"0"-7962"-16,0 0-1160 0,0 0 217 31,0 0-473-31,0 0-264 0,0 0-224 0,37 33-232 0,-16-26-777 31,-2 0-295-31,4-2-512 16,-5 3 79-16,-5 1 369 0,-2-1 552 16,-8 2 456-16,-3 0 360 15,0 1 584 1,0 4 376-16,-3-1 16 0,-6 1-39 0,2 0-257 31,5-1 128-31,0-1-384 0,2-3-200 16,0-1-176-16,0-1-40 15,7-4 8-15,1-2-16 16,4-2-208-16,-2 0 208 31,2 0 0-31,-3 0 0 0,-2-12-360 16,-1-2 152-16,-2-2-16 15,-4 0-32-15,0-1-112 0,0 6 336 16,0 3 32-16,0 4 624 15,0 4 232-15,0 0-304 0,0 0-344 16,0 9-200 0,0 7 0-16,0 9 0 15,0 0 8-15,0 8-8 16,3 3 0-16,-1 4 8 0,0 4-16 15,1 0-96-15,1 0-104 16,-1 1-32-16,-1-6-72 16,-2 1 176-1,2-7 0 1,-2-3 48-16,0-6-128 0,0-8-200 15,0-6 144-15,-7-6 184 0,-7-4 72 0,-3 0 0 16,-4-9 8-16,-1-8 104 16,3-5 72-1,3 0 120 16,7 0 472-31,5 1 224 0,4 0-248 0,0-2-215 0,13 0-377 16,9-4-80-16,12-12-72 0,-5 4-1449 16,-5 5-3960-16</inkml:trace>
  <inkml:trace contextRef="#ctx0" brushRef="#br0" timeOffset="114521.5503">8755 14835 7401 0,'0'0'2953'0,"0"0"-1873"16,0 0-96-16,0 0 0 0,0 0-376 15,5 80-375-15,-1-54-41 16,-2-2-184-16,0-6-8 15,1-4 152 1,-3-3-72-16,2-8-80 16,-2-3 8-1,0 0 8 1,2 0-16-16,2-15-184 0,3-10-96 0,3-3-169 0,0-4-23 0,-1 2 224 15,1 3 144 1,-2 2 88-16,-1 10 16 16,-3 5 176-16,-3 5 336 15,5 5 73-15,-1 0-73 31,1 0-264-31,3 2 256 0,3 11-104 0,-4 2 64 0,3 1-216 16,1 2-128 0,-4 2-64-16,-1-1-56 15,-3 6-248-15,-2-3-872 16,-2-6-3001-16</inkml:trace>
  <inkml:trace contextRef="#ctx0" brushRef="#br0" timeOffset="116322.6533">9185 15223 5337 0,'0'0'4337'16,"0"0"-3097"-16,0 0-328 15,0 0 112 1,0 0-576 0,0 0-312-16,0 0 160 0,38 1 49 15,-22-1 231-15,4 0-144 16,-1 0-56-16,6-1-176 0,4-12 56 15,2-4-152-15,5-4 8 16,2-14 8-16,4-6-24 31,0-12 0-31,-1-3-88 0,-1-6 0 16,-7 3 8-16,-4 4 104 0,-8 3-104 15,-6 5-16-15,-7 6 0 0,-5 0 72 16,-3 5 104-16,0 4-80 16,0 4 0-1,0 4 32 1,0 5-80-1,-3 6-40-15,1 3 0 0,0 4-8 0,0 2-112 16,0 2 64-16,2 0-32 0,-3 0 64 16,3 2-88-16,0 0 96 0,0 0-192 31,0-2-72-31,0 2-112 31,0-3-56-31,0 2 40 0,0-2 144 0,0 1 248 0,0 1-72 16,0 1 72-16,0 0 8 0,0 0 48 15,0 0 176-15,0 0 104 31,0 0-32-31,-6 0-48 0,2 0-64 47,-6 0 24-47,2 10-112 0,-5 10-96 0,-3 7-8 0,-2 9 0 0,-2 3 8 0,-3 3 8 16,-1-2 8-16,4-5-8 31,0-8-8-31,7-9 0 0,1-5 8 16,6-9 0-16,1-4-8 15,5 0-24 1,0-6-304-16,0-15-200 0,0-9-120 0,15-3 0 0,3-6 103 15,5 1 233 1,4 2 304 0,-3 4-136-16,3 2 136 15,0 6-40-15,-5 3 48 0,-3 4 0 31,-3 5 40-31,-2 2-40 0,-3 5 0 0,-2 1 0 0,2 4 64 16,0 0-64 0,5 0 0-1,0 10 264-15,1 7 128 0,3 3 97 0,1 4-105 16,0 2-208-16,6 17-176 15,-6-10-408 17,-6-3-3433-32</inkml:trace>
  <inkml:trace contextRef="#ctx0" brushRef="#br0" timeOffset="117337.7113">10529 14434 6049 0,'0'0'2624'0,"0"0"-383"16,0 0-105-16,0 0-615 0,0 0-913 31,0 0-536-31,-13 107 184 16,11-44-96-16,2 7 8 15,0 5-72 1,0-2-40-16,0-2 40 0,0-9-96 0,0-6 8 15,0-9 56-15,2-12-64 0,1-8 16 32,0-10 16-32,-1-7-32 15,-2-5 0-15,0-3 0 16,0-2 176-16,0 0-136 15,-2 0-40-15,-6 0-184 0,-4-5 0 16,-1-12-392 0,-1-2-1345-16,5 2-3672 0</inkml:trace>
  <inkml:trace contextRef="#ctx0" brushRef="#br0" timeOffset="117870.7418">10294 14768 1176 0,'0'0'6721'0,"0"0"-4688"16,0 0-753-1,0 0 544 1,0 0-295-16,0 0-601 16,125-17-296-16,-88 9-232 0,0-1-96 0,-6 2-96 15,-2 2-192-15,-4 1-16 16,-8 4-472-16,-5 0-712 0,-5 0-2049 31,-5 0-5297-31</inkml:trace>
  <inkml:trace contextRef="#ctx0" brushRef="#br0" timeOffset="118374.7707">10652 14636 6313 0,'0'0'4265'0,"0"0"-3097"16,0 0-320-16,0 0 416 31,0 0-367-31,0 103-425 16,0-70-160-16,0-1-40 0,0-5-16 15,0-3-168-15,0-4 24 32,0-6-56-17,4-4-40-15,0-4 64 0,0-2-32 0,4-4-96 0,2 0 0 16,1 0 48-16,5-16-8 15,-3-6-200-15,3-4-152 0,-3-4-64 16,-5 0 152-16,0 4 40 31,-6 0 80-31,1 5 136 0,-3 7 8 0,0 3-8 16,0 1-96-1,0 4 72-15,0 1 32 0,2 4-160 16,-2-2 104-16,0 3-88 0,2 0 144 16,0 0-185-16,0 4 193 15,5 10 369-15,-2 7-1 31,2-1 8-31,1 2-80 0,1-1-240 16,3-6 80-16,0-3-136 0,-1-4-96 16,3-2-280-16,7-3-584 15,-8-3-977-15,-3 0-2968 16</inkml:trace>
  <inkml:trace contextRef="#ctx0" brushRef="#br0" timeOffset="118881.7997">10961 14621 5673 0,'0'0'2816'0,"0"0"-1463"16,0 0 271-16,0 0-376 15,0 108-728-15,0-78-296 0,0-4-144 16,0-3-32 0,0-6-32 15,0-5 72-31,0-4-80 0,0-4 72 0,0-4-16 0,0 0 40 15,0 0-104-15,0 0-312 0,0-14-416 16,0-5-256-16,0-2 72 0,6-2 480 31,4 3 88-31,-1 1 72 16,1 2 272-1,-1 2 0-15,3 3 128 0,-4 2 232 0,3-1 312 16,-1 4-208-16,-2 0-40 0,1 4 104 16,-1 3-224-16,-2 0 16 15,0 0-104-15,1 3 56 31,-3 9 8-31,2 6-23 32,-2 3-25-32,0 1-40 0,-2 0-112 0,3 1-8 0,-1-2-72 0,0-3-72 31,1-4-352-31,0-6-649 15,-1-2-1591-15,-2-6-4354 0</inkml:trace>
  <inkml:trace contextRef="#ctx0" brushRef="#br0" timeOffset="119477.8338">11370 14640 3768 0,'0'0'1465'16,"0"0"-225"-1,0 0 224 1,0 0-344-16,0 0-279 15,0 0 103-15,0 0 184 0,0 0-128 16,0 0-336-16,-91 107-39 16,89-90 7-16,2 0-304 0,0-1-64 0,0 1-16 31,7-4 104-16,6 3-200-15,0-4-32 0,1-4 40 16,1-2-160-16,4-3-96 0,-2-3-448 31,4 0-760-31,1-7-1017 0,-7-4-3816 16</inkml:trace>
  <inkml:trace contextRef="#ctx0" brushRef="#br0" timeOffset="123308.0528">12097 14634 2680 0,'0'0'3273'0,"0"0"-873"16,0 0 161-16,0 0-457 0,-6-27-703 15,-2 18-345-15,0 1-136 16,-3 2-184-16,2 5-240 0,-2-2-192 31,0 3-288-31,-1 0-16 16,-2 20-8-16,4 9-128 0,1 4-136 15,4 2 48-15,5-1-32 16,0-6-112-16,0-8-32 31,0-6-8-31,12-6-72 16,-3-5-96-16,-1-3 160 0,4 0 264 15,-1-9 24-15,2-9-41 0,-2-2-215 16,3 0 128-16,-4 1 24 0,0 3-8 15,-1 5 232 1,-5 0 8 0,0 3 0-16,-2 7 8 0,-2-2 40 15,6 3-32-15,-2 0-16 16,0 0 0-16,3 6 128 0,0 7 56 15,4 1-136-15,-2 0 0 0,-1 0 48 32,2-4-96-32,1 0-456 15,2-7-904-15,7-3-1105 0,-2 0-647 16,0-7-217-1</inkml:trace>
  <inkml:trace contextRef="#ctx0" brushRef="#br0" timeOffset="123521.065">12342 14618 704 0,'0'0'3144'16,"0"0"-295"-16,0 0-457 0,0 0-479 15,0 0-457-15,-49-22-376 32,34 28-447-32,1 16-425 0,1 5 8 0,4 1 152 0,7 0-296 31,2-4-24-31,0-8-48 0,7-4-8 15,10-6-472-15,3-6-305 16,5 0-375-16,2-4-664 0,8-20-913 16,-6 3-1432-1,-2-1 250-15</inkml:trace>
  <inkml:trace contextRef="#ctx0" brushRef="#br0" timeOffset="123747.0779">12342 14618 1224 0,'152'-11'4377'0,"-152"8"-2265"16,-2 3-271-16,-8 0-273 15,4 0-376-15,1 0-480 0,3 0-232 31,2 10-304-15,0 3-88-16,0 4-88 0,0 1 88 0,0-1 40 0,2-2-128 16,5 0 81-1,3-8-81-15,0-1-505 0,2-6-415 16,8 0-672-16,6-7-937 47,-1-10-759-47,-3-1-1313 0</inkml:trace>
  <inkml:trace contextRef="#ctx0" brushRef="#br0" timeOffset="124321.1108">12698 14651 1376 0,'0'0'5881'15,"0"0"-4065"-15,0 0-599 32,0 0-473-32,0 0-688 0,0 0-56 0,0 0-136 0,12-58-152 15,-10 49 288-15,-2 4 0 0,0-2 8 16,-2 3 88-16,-12 2-88 0,-1-2 64 31,1 4-64-31,1 0 72 16,0 0 200-1,4 0-24-15,0 12-120 0,4 7 168 16,4 4 0-16,1 4 88 0,0-4-120 31,1 2-64-31,15-7-128 0,0-5-80 16,1-4-200-16,4-9-424 15,5-2-944 16,-5-15-1145-31,-2-4-2232 0</inkml:trace>
  <inkml:trace contextRef="#ctx0" brushRef="#br0" timeOffset="124523.1223">12698 14651 5801 0,'133'-123'2704'16,"-133"123"-911"-16,0 0-201 15,0 6-672-15,0 14-560 16,0 9 553-16,4 6-169 0,-2 8-328 16,2 7-184-16,-2 3-224 15,5-1 40-15,-2 4-40 16,2-1 40-16,-1-5-32 15,3-8-8 17,-3-9-8-32,4-12-480 0,-4-17-1345 0,-1-4-2856 0,-3 0-2024 0</inkml:trace>
  <inkml:trace contextRef="#ctx0" brushRef="#br0" timeOffset="124774.1367">12868 14572 4280 0,'0'0'1897'0,"0"0"-249"16,0 0-144-16,0 0-263 0,0 0-57 31,0 0-440-16,0 0-64-15,98 36 160 0,-96-10 49 0,-2 6-281 0,0 0-224 16,-4 1-192 0,-9-5-80-16,-2-6-112 0,3-8-432 15,-4-12-784-15,5-2-1785 0,-2 0-6377 16</inkml:trace>
  <inkml:trace contextRef="#ctx0" brushRef="#br0" timeOffset="125015.1505">12943 14533 6009 0,'0'0'2096'0,"0"0"-183"0,0 0-57 16,0 0-568-16,114-29-552 0,-89 19-551 0,0 5-185 15,-8-1-113-15,-3 1-551 0,-5 3-504 32,-7-2-952-32,-2 0-1017 15,0 2-1776 16</inkml:trace>
  <inkml:trace contextRef="#ctx0" brushRef="#br0" timeOffset="125170.1593">13042 14386 4424 0,'0'0'2761'0,"0"0"-1105"0,0 0 201 16,0 0-145-16,0 0-552 15,-11 105-495 1,11-66-281-16,4-5-232 0,12-4-152 0,1-3-352 16,4-8-1057-16,10-8-943 15,-4-8-1577 1,-5-3-896-16</inkml:trace>
  <inkml:trace contextRef="#ctx0" brushRef="#br0" timeOffset="125521.1794">13274 14548 1664 0,'0'0'2952'0,"0"0"-663"0,0 0-169 31,0 0-511-31,0 0-497 16,0 0-88-16,0 0-416 16,0 0-352-1,-80 23 153-15,72 6 55 16,6 1-72-16,2-3-344 0,0-7 8 15,2-6-56-15,10-7-136 16,1-7-200-16,3 0-24 0,-3-1 55 16,2-17-39-16,-1-4-88 15,-1-1 280-15,-3 3 40 0,-6 4 96 31,-2 7 16-15,0 3 336-16,-2 3 216 0,0 3 137 16,0 0-289-16,5 0-384 0,-3 9 128 15,4 0-144-15,2 4 0 16,0-3-200-16,5-1-408 0,1-3-489 15,6-6-695 1,0 0-1337-16,-2 0-3008 16</inkml:trace>
  <inkml:trace contextRef="#ctx0" brushRef="#br0" timeOffset="126545.238">13416 14474 4232 0,'0'0'4417'15,"0"0"-2488"1,0 0-89-16,0 0-448 0,0 0-543 0,-2 53-481 16,2-30-136-16,0 1-40 0,0-4-192 15,0-2 8-15,0-6 16 16,0-6-16-1,0-2 80-15,0-4 16 32,0 0 16-32,0-1-120 0,0-16-376 0,7-1-176 15,4-3 120-15,3 0 184 0,-2 4-105 0,-1 2 129 16,3 9 120-16,-3 6 0 15,1 0 48 1,1 0 48 0,1 4 8-16,-1 2-80 15,2-1-72-15,1-5-536 0,-1 0-232 0,-1-3-240 16,-1-11-129-16,-3-5 65 0,-2 2 368 31,-4-3 608-31,-4 1 248 16,0 4 800-16,0 1 344 0,-8 5-135 15,-4 8 223 16,1 1-88-31,2 0-416 0,0 8-288 0,2 10-128 0,3 0-120 0,4 2-80 32,0-3-56-32,0-6-48 15,4-1-8-15,10-6-360 0,-3-4-24 16,2 0-576-16,1 0-128 15,1-6-384 1,-3-2 183-16,1 0 617 0,-2 6 512 0,0 1 160 31,0 1 16-31,1-3 192 16,-4 1-24-16,3-2-56 0,1-2-64 15,-1-2 40-15,0 0-88 0,-2-3-16 16,0 4-8-16,-1-1 0 31,-3 4 0-31,0 0 0 0,-3 4-48 16,-2 0 56-16,0-2 80 15,0 0 440-15,0 0-160 0,0-4-256 16,-5-1-96-16,-2-1 8 16,-1 6-16-16,-3-1 80 0,-3 3-80 31,-1 0 201-31,-3 7 343 0,-3 16 32 15,4 1 144-15,0 2 248 16,7-2-64-16,6-2-408 16,4-1-127-16,0-2-217 0,6-3 104 15,13-4-112-15,0-3-144 0,3-5-56 47,5-4-464-47,5 0-913 16,-9-14-1479-16,-4-3-3394 15</inkml:trace>
  <inkml:trace contextRef="#ctx0" brushRef="#br0" timeOffset="141676.1034">14454 14715 4705 0,'-2'0'2536'0,"0"0"-415"16,2 0 95-16,-2 0-448 0,2 0-631 0,0 0-441 16,0 0-104-16,0 0 96 15,0 0-56-15,0 0-120 16,0 0-104-16,16 1-24 15,13 10 241 1,10-4 39-16,11 4-184 16,1-5-336-16,0-5-72 0,3 2 8 15,-6-3-72-15,0 0 8 0,-9 0-16 16,-1 0-88-16,-9 0-96 15,-4 0-48 1,-7 0-184 0,-5 0-24-16,-4 0-49 0,-2 0-423 15,-1 0-440-15,-1 0-872 0,-3 0-3250 16</inkml:trace>
  <inkml:trace contextRef="#ctx0" brushRef="#br0" timeOffset="142149.1305">15014 14579 3304 0,'0'0'2385'15,"0"0"-857"-15,0 0 472 16,0 0-263-16,0 0-433 15,0 0-392-15,0 0-288 32,-47 1-343-32,47 3-129 0,6 1-104 0,17 0 272 0,6 3 136 0,4 2-104 15,5 2-72-15,-3 0-48 0,-3 0-80 16,-6 2-64-1,-3 1-16-15,-7-3-72 16,-3-3 64-16,-8 0 8 31,1-1 40-31,-6 1 80 0,0 6 88 0,0 3 184 0,-6 8-104 16,-10 2-176-1,-6 2 0-15,-3-2 8 16,-2-4-72 0,0-6-120-16,4-6-16 0,-6-12-624 0,6 0-968 15,4 0-3385 1</inkml:trace>
  <inkml:trace contextRef="#ctx0" brushRef="#br0" timeOffset="143731.221">15653 14583 5401 0,'0'0'3288'0,"0"0"-1087"0,0 0 135 16,0 0-663-16,0 0-881 15,0 0-592-15,0 0-104 0,-22 129-24 16,22-76-72 0,0-3 8-16,0-6-8 15,0-12-152-15,5-10 0 16,1-10-16-16,1-8-80 0,-1-4 64 15,1 0 128-15,2-13 56 16,2-6 80-16,3-9-64 16,-1-2-16-1,3-1-64-15,-3 0-48 0,1 3-160 16,-6 6 216-16,1 4-24 15,-5 6 80-15,2 6 0 0,2 4-120 16,-1 2 64-16,3 0 56 16,4 2 8-1,4 9 128 1,-2 3-40-16,1 3 32 0,-3-1-128 15,-3 0 8-15,-3-4 8 0,0-2 40 16,-5-2-48-16,0-2 8 16,2-6-16-16,-3 0-96 15,4 0-1001 1,8-12-1023-16,-1-9-1801 31,1 0-3088-31</inkml:trace>
  <inkml:trace contextRef="#ctx0" brushRef="#br0" timeOffset="144033.2382">16068 14580 2760 0,'0'0'2481'0,"0"0"-321"16,0 0 321-16,0 0-689 31,0 0-960-31,-67 9-392 0,45 16-128 0,5 8-64 0,5-1-72 16,9 0-16-16,3-4-152 0,0-6 48 15,9-9-40-15,9 0-8 16,0-7 0 0,2-2 40-16,-2-4 25 31,-3 2-73-31,-4-2 0 0,-1 2 8 0,-4-2 0 0,-6 3-8 0,0 1 64 15,0-1 192 1,0 4 432-16,-16 2-496 16,-1 3-192-16,-4-2-120 15,0 0-864-15,-2-4-881 16,5-6-1328-1,7 0-3864-15</inkml:trace>
  <inkml:trace contextRef="#ctx0" brushRef="#br0" timeOffset="144435.2612">16277 14741 1880 0,'0'0'2136'15,"0"0"-479"-15,0 0-185 0,0 0-496 16,0 0-216-16,0 0-239 15,0 0-313-15,0 0-104 0,92-87-32 16,-90 73-72-16,-2 4 288 16,0 1 104-1,-10 2-64 1,-5 4-40-16,-3 3-80 0,-4 0-152 0,-1 0 80 15,1 5-128-15,0 9 64 16,2 3-64-16,0 1 144 0,5 4 296 16,1 2 208-16,5 2 64 15,7-2-111 16,2-2-97-31,0-1-264 0,9-3-80 0,9-1-8 16,1-1-32-16,4-5-112 16,2-2 32-16,-1-3-48 0,-2-4-152 0,1-2-272 15,-3 0-417-15,5-4-783 31,-8-9-1577-15,-3 1-4048-16</inkml:trace>
  <inkml:trace contextRef="#ctx0" brushRef="#br0" timeOffset="144747.2791">16520 14634 3088 0,'0'0'5193'15,"0"0"-3416"-15,0 0-777 0,0 0 544 16,0 0-624-16,0 0-271 15,22 118-257-15,-20-79-64 16,-2-3-32-16,0-5-216 0,0-6 96 16,0-9 56 15,0-7-224-31,0-6 192 0,0-3 384 0,0 0 264 0,-2-14-384 15,0-8-336-15,0-4-56 16,2-2-72-16,0-2 0 16,0 4 0-16,10 2-48 15,7 4-288 16,1 6-296-31,0 4-640 0,14 2-713 0,-8 3-1263 0,2 4-2706 16</inkml:trace>
  <inkml:trace contextRef="#ctx0" brushRef="#br0" timeOffset="145138.3014">16868 14539 3528 0,'0'0'2793'16,"0"0"-713"-16,0 0 161 0,0 0-689 16,0 0-632-16,0 0-416 15,0 0-216-15,-61 40-95 31,57-21 39-31,4 4-88 0,0-1-136 16,0 0 64-16,7-3-72 0,8-1 8 16,2-4 32-16,4 1-40 46,-1-3-8-46,-2-3 0 0,-3 0-120 0,-1-2-40 0,-3 2-56 0,-5-3 63 0,0 0 81 16,-4 0 80 0,-2 3 40-16,0 2 417 15,-8 1-97-15,-9 4-184 0,-3-1-176 31,-9-2-408-31,4-3-1401 0,6-6-5600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3:53:12.2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2378 12224 8185 0,'0'0'2609'0,"0"0"-1017"0,0 0 40 16,0 0-207-1,0 0-289-15,-80 0-416 0,76 0-128 0,2 0-144 32,2 0-272-32,0 0-168 15,26 0-8-15,15 3 0 0,17 7 201 16,15-6-9-16,15 1-120 15,31-5 80 1,37 0-32 0,42-6 80-16,30-1 120 0,-1 2-176 15,-13 5 360-15,-29 0-104 16,-25 5-208-16,-15 6-120 0,-14-5-72 15,-6-6 16-15,-22 0-16 0,-17-4 0 16,-28-8-88-16,-4-10-376 31,-14 4-904-31,-18 0-3529 0</inkml:trace>
  <inkml:trace contextRef="#ctx0" brushRef="#br0" timeOffset="3203.1832">5375 13702 4488 0,'0'0'5698'0,"0"0"-4114"0,0 0-1120 15,-4 2-408-15,4-2 0 0,2 0 224 16,16 0 432-16,2-10-176 16,7 0-263-16,0 2 111 31,2 2-24-16,4 4 16-15,5 0 48 0,8 2 24 0,10 0-40 16,6 0 64-16,12 0 0 0,6 0-168 16,3 2-136-16,2 2-56 31,3-2-40-31,22 0-72 15,32 0 8-15,32-2 0 32,15 0 96-32,-6 0-8 0,-16-8-88 0,-25 2 48 0,-23 2-48 0,-26 2-8 15,-26 0 8-15,-9-1-8 0,4 0-64 16,6-3-96-1,-1-2-56 1,-12-2-80-16,-8-2-24 0,-13 0-128 31,-8 0-416-31,-15 6-1080 16,-11 4-3874-16</inkml:trace>
  <inkml:trace contextRef="#ctx0" brushRef="#br0" timeOffset="11774.6735">3354 13783 6833 0,'0'0'2304'0,"0"0"-767"0,0 0 31 31,0 0 144-31,-15-83 9 16,12 73-153-16,1 6-280 0,0 2-103 15,2 2-249-15,-2 0-304 16,-1 0-200-1,3 0-184-15,0 2-128 0,0 18-120 0,0 14-16 16,0 17 16-16,12 35 8 31,-3 32 0-31,-1 30 0 0,-3-9 0 16,-3-30-8-16,-2-32-48 0,2-27-96 15,3 0-48-15,2 0 56 32,1-2-40-32,-1-16 32 0,-3-9 24 0,2-13 64 15,-4-7-40 1,-2-3-48-16,0 0-72 0,0-22-344 15,0-16-720-15,-12-47-809 16,1 6-1120-16,2 2-3288 31</inkml:trace>
  <inkml:trace contextRef="#ctx0" brushRef="#br0" timeOffset="12275.7021">3298 13640 6953 0,'0'0'2809'0,"0"0"-857"31,0 0 377-31,0 0 151 16,0 0-752-16,0 0-663 0,0 0-249 16,-73-49-144-16,57 54-160 15,-1 11-16-15,-4 8-184 0,1 8-112 31,-4 12-112-15,-3 10-40-16,-4 10-48 0,0 7 8 0,-3 0 0 16,4-2-8-16,4-11 8 15,9-12-8-15,4-16 8 16,6-9-8-16,3-14 0 0,4-5 0 0,0-2-120 15,0 0-128 1,0-20-64 0,13-13-32-16,14-20-64 0,13-13-72 15,7-10 16-15,3-7 0 16,0 3 120-1,-8 8 72 1,-9 10 128-16,-8 16 88 0,-9 14 56 16,-7 14 8-16,-3 7 192 31,-4 5-64-31,0 5-80 0,0 1-56 15,1 0 0-15,4 0 0 0,4 0 0 0,9 9 96 0,9 16 96 16,7 11 104-16,1 10 112 0,3 8 16 31,-4 4-32-31,-2 2-256 31,-8-1-136-31,3 5-360 16,-9-14-1376-16,-5-12-6146 0</inkml:trace>
  <inkml:trace contextRef="#ctx0" brushRef="#br0" timeOffset="16617.9505">2795 15005 5417 0,'0'0'5561'0,"0"0"-3433"0,0 0-175 0,0 0-41 16,0 0-648-1,0 0-735-15,0 0-313 16,0 0-144-16,0 0-72 16,7 14 8-16,7 7 280 15,3 7-16-15,1 10 48 16,1 8 16-16,0 12-88 0,-4 9-104 15,-1 2-48-15,-4-4-40 16,0-8-48 0,-1-13 0-16,-3-9 0 15,-1-14-8-15,-3-6 48 16,0-9-48-16,-2-6 0 0,0 0-168 15,-11 0-608-15,-7-12-2169 16,1-3-7577-16</inkml:trace>
  <inkml:trace contextRef="#ctx0" brushRef="#br0" timeOffset="17088.9774">2799 14897 7905 0,'0'0'4041'0,"0"0"-3081"15,0 0 521-15,0 0 31 16,0 0-968-16,0 0-544 31,0 0 16-31,32-2 80 0,-3 2 528 16,2 0-48-16,2 0-104 31,-4 0-104-31,0-2-215 0,-4-4-65 0,-3 2-88 0,-4 4-497 15,-10 2-1447-15,-2 15-3305 0</inkml:trace>
  <inkml:trace contextRef="#ctx0" brushRef="#br0" timeOffset="17369.9935">2882 15210 10138 0,'0'0'2704'16,"0"0"-1840"-16,0 0 297 15,0 0 47-15,0 0-448 16,44 0-432-16,-22 0-112 0,1 0-120 15,-1 0-40-15,1 0-56 16,1 0-144-16,-1 0-560 31,1 0-952-31,-6 4-1505 0,-7 2-4265 0</inkml:trace>
  <inkml:trace contextRef="#ctx0" brushRef="#br0" timeOffset="17578.0054">2942 15438 8545 0,'0'0'4409'0,"0"0"-3465"0,0 0 49 15,0 0-89 1,0 0-296-16,0 0-104 15,0 0-232 1,0 0-128-16,139-41-144 0,-100 23-176 16,-8 3-1800-16,-6 3-6026 15</inkml:trace>
  <inkml:trace contextRef="#ctx0" brushRef="#br0" timeOffset="19142.0949">3176 15126 2712 0,'0'0'8090'16,"0"0"-6058"-16,0 0-615 0,0 0 471 15,0 0-944-15,-2 0-608 0,2 4-264 16,2 13 104-1,11 8 256 17,1 9-88-32,0 6-96 0,-4 4-31 0,-3 2-137 0,-1-5 8 15,-4-7-80-15,2-11 0 16,-4-9 0-16,2-7-8 0,-2-7 48 0,0 0 96 31,0 0 176-31,0-21 296 16,0-9-424-16,-6-8-120 15,4-5 8-15,2-3-80 0,0-2 0 16,2 5-8-16,12 4-56 0,1 10 64 15,2 4 0-15,-4 12-48 32,0 5-40-32,0 8-32 0,1 0 24 15,-1 14 88-15,-2 12 8 16,1 3 40-16,-4 2-32 15,-3-3 48-15,-3-5-8 0,0-6-48 16,-2-7 0-16,0-4 8 31,0-6 0-31,0 0 112 0,0 0 48 16,0-6-24-16,0-14 32 15,0-8-176 1,0-8-40-16,0-4-128 0,4 1-24 0,6 10 88 16,1 11 32-16,1 11-64 15,3 7-56 1,1 10 104-16,1 19 88 0,1 5 0 15,-1 1 0-15,-3 0 0 32,-1-3-128-32,-4-10-808 0,0-12-1009 0,-4-7-1832 15,-3-3-2088-15</inkml:trace>
  <inkml:trace contextRef="#ctx0" brushRef="#br0" timeOffset="19386.1088">3566 15063 4280 0,'0'0'2561'0,"0"0"-1017"16,0 0 385-1,0 0-217-15,0 0-192 0,52 128-303 16,-42-83-41-16,1 5-344 16,1 2-232-16,-3 3-272 15,1-1-128-15,2-4-128 0,-2-6 0 16,0-4 24-1,-1-10-96 1,-5-4-88-16,-1-8-408 0,-1-4-216 16,-2-4-480-16,0-4-1385 15,-2-2-2768-15</inkml:trace>
  <inkml:trace contextRef="#ctx0" brushRef="#br0" timeOffset="19669.125">3612 15069 1584 0,'0'0'8522'15,"0"0"-7258"-15,0 0-216 0,0 0 160 16,0 0-631-16,0 0-401 15,0 0-120-15,99-46-48 0,-84 52-8 16,-4 14 256-16,-6 8 120 0,-5 3 152 31,0 2-152-15,-2-2-120-16,-12-5-128 0,3-4-128 0,2-9-72 15,2-13-776-15,7-9-1201 16,0-19-2696-16,0-6-256 0</inkml:trace>
  <inkml:trace contextRef="#ctx0" brushRef="#br0" timeOffset="19845.1351">3818 15009 4032 0,'0'0'3081'0,"0"0"-744"0,0 0-225 16,0 0-520-16,0 0-479 0,0 0-569 15,58 111-344-15,-56-97-24 31,-2-2-176-31,0-4-104 16,0-8-1105 0,-7 0-1111-16,-4-5-3425 0</inkml:trace>
  <inkml:trace contextRef="#ctx0" brushRef="#br0" timeOffset="20229.157">3784 14849 5697 0,'0'0'2080'0,"0"0"-191"0,0 0-81 0,0 0-264 16,0 0-279-16,0 0-601 0,0 0 40 15,98 114-96 1,-86-69-184-16,-3-1-128 16,-5-6-120-16,0-8-24 15,0-13-56-15,-1-7-88 31,-1-10-8-31,-2 0 72 0,2-7-48 0,-2-21-24 0,3-11 0 0,-1-5-160 32,3-2-40-32,-1 4 48 15,5 6 80-15,-1 12 56 0,6 9-64 16,-1 12-64-16,1 3 88 15,-1 0 56 1,3 14 0-16,-3 4 0 0,3 2 0 0,-3 0-56 31,3-1-376-31,-3-5-416 16,3-3-208-16,-3-7-481 0,-2-1-663 15,-2-3-737-15,-2-7 385 16,-5-4-1697-16</inkml:trace>
  <inkml:trace contextRef="#ctx0" brushRef="#br0" timeOffset="20328.1627">4152 14943 1592 0,'0'0'2032'15,"0"0"-1352"-15,0 0-183 0,0 0 119 0,0 0-360 16,0 0-256-16,-11-72-1329 16</inkml:trace>
  <inkml:trace contextRef="#ctx0" brushRef="#br0" timeOffset="20482.1715">4056 14616 9690 0,'0'0'2888'31,"0"0"-2200"-15,0 0 745-16,0 0-81 0,0 0-792 0,0 0-392 16,0 0-168-16,76 106-472 15,-62-79-2337-15,-6-8-6000 0</inkml:trace>
  <inkml:trace contextRef="#ctx0" brushRef="#br0" timeOffset="20841.192">4346 14733 10442 0,'0'0'2872'0,"0"0"-511"0,0 0-457 16,0 0-928-16,0 0-727 0,0 0-201 31,-109 92 8-31,101-54-56 16,6 4-128-16,2-4-393 31,0-4-511-31,16-7-608 0,16-13-1241 0,-6-6-1840 0,1-8 104 0</inkml:trace>
  <inkml:trace contextRef="#ctx0" brushRef="#br0" timeOffset="21237.2147">4457 14741 9554 0,'0'0'2760'0,"0"0"-391"15,0 0-497-15,0 0-848 31,0 0-536-31,0 0-368 16,0 0-120-16,0 0 0 0,-60 122 0 16,60-94 0-16,0-4 0 15,9-6-8 1,-1-8-40-16,2-4-168 0,-1-3-136 15,-1-3-112-15,2-3 184 16,1-17 112-16,-3-7 32 16,0-9-264-16,-4-1-176 0,-4 1 192 15,0 4 152-15,0 8 192 31,0 8 40-31,0 10 832 0,0 6 344 0,0 0-456 16,0 6-568-16,7 16-152 16,5 3 8-16,2 8 0 15,1-3-8-15,2-2-48 16,-2-2-496-16,3-6-752 0,-5-9-1137 15,-1-4-2912 17</inkml:trace>
  <inkml:trace contextRef="#ctx0" brushRef="#br0" timeOffset="21573.2339">4597 14372 4608 0,'0'0'2345'0,"0"0"-977"16,0 0 449-16,0 0-9 16,0 0-104-16,0 0-287 0,27 30-73 15,-21-12-224 1,2 2-320-16,1 6-231 15,-1 4-289-15,2 4-104 0,2 2-32 16,5 5-96-16,-2 0-40 16,1 0 0-16,-1-3 0 15,-2-4 48-15,1-6-56 16,1-3-8-1,-3-8 8-15,1-7 0 0,-1-6 0 16,0-4 0-16,1 0 0 0,4-23-8 16,1-14-584-16,-3 1-1753 15,-4 3-7849-15</inkml:trace>
  <inkml:trace contextRef="#ctx0" brushRef="#br0" timeOffset="29476.686">3332 16092 9033 0,'0'0'3113'31,"0"-11"-1088"-31,0 4 351 16,0-3-664-16,-7 0-535 0,-1 0-137 0,-4 2-24 16,-1 2-120-16,-5 5-368 15,-2 1-208-15,0 0-176 16,-5 15-144-16,1 15-64 15,2 10-56 17,4 2-8-32,5 0 56 0,8-6-104 0,5-5-56 0,0-7-168 15,5-9-104 1,12-4 120-16,8-3 96 15,-1-2 80-15,5 2 136 16,0 0-16-16,-2 3 80 0,-2 4-56 16,-8 3 56-1,-3 2 8-15,-7 2 0 0,-5 2 0 0,-2-2 48 16,0 0 0-16,-2-3-40 15,-10-1-8-15,3-6-56 0,3-2-648 32,-1-9-817-32,7-2-1007 15,0-20-2681-15,0-5-1257 31</inkml:trace>
  <inkml:trace contextRef="#ctx0" brushRef="#br0" timeOffset="29676.6974">3452 16293 312 0,'0'0'4785'0,"0"0"-2521"31,0 0 49-31,0 0-281 16,134 24-448-16,-108-6-591 0,-5-2-377 15,-5-2-72 1,-5-6-136-16,-5-4-40 0,-2-4-8 0,-1 0 200 16,-1 0 312-16,-2-12-135 15,0-5-145 1,0-4-112-16,-2 0 192 15,-14 8-48-15,-4 1-424 0,1 4-200 16,-2 3-560-16,3 2-400 31,7-6-1129-31,2 4-2536 0,7-5-3785 0</inkml:trace>
  <inkml:trace contextRef="#ctx0" brushRef="#br0" timeOffset="29968.7141">3724 16002 2968 0,'0'0'9514'15,"0"0"-7257"-15,0 0-641 0,0 0-72 16,0 0-800-16,0 0-527 16,4 14-217-16,3 14 0 15,5 12 128-15,1 12 88 0,1 10 184 16,-4 7 8 15,3-1-192-31,1 1-112 0,0-6-88 0,3-7 40 16,-2-7-56-16,2-9 8 31,-5-10 0-31,0-8-8 0,-5-7-8 15,-5-8-144-15,-2-6-312 32,-7-1-408-32,-15-3-1945 0,-3-13-5897 0</inkml:trace>
  <inkml:trace contextRef="#ctx0" brushRef="#br0" timeOffset="30106.722">3702 16329 9353 0,'0'0'2473'15,"0"0"-200"-15,0 0-961 0,0 0-808 16,0 0-504-16,142-34-192 15,-110 26-2393-15,-8 0-5832 0</inkml:trace>
  <inkml:trace contextRef="#ctx0" brushRef="#br0" timeOffset="30268.7313">3951 16251 7281 0,'0'0'2769'0,"0"0"-1481"0,0 0-48 16,0 0-152-16,0 0-623 0,114-71-465 31,-96 49-977-31,-5 2-2127 31,-6 5-4018-31</inkml:trace>
  <inkml:trace contextRef="#ctx0" brushRef="#br0" timeOffset="30417.7398">3949 15996 9129 0,'0'0'1761'0,"0"0"-753"16,0 0 480-16,36 122-447 0,-16-67-617 0,-2-1-272 15,-1-4-80-15,1-10-72 16,3-9-448-16,-4-14-1673 15,-1-11-3904 1</inkml:trace>
  <inkml:trace contextRef="#ctx0" brushRef="#br0" timeOffset="31371.7944">4105 15970 8905 0,'0'0'2249'15,"0"0"-1673"-15,0 0 648 0,0 0-200 16,0 0-495-16,0 0 127 0,60 107-48 15,-46-94-232 1,-3-3-192-16,-2-6-184 16,4-4 104-16,-2 0-104 15,3-8 0-15,-3-11-128 16,-3-6-120-16,0 2-128 0,-2 0 136 47,-4 4 192-47,-2 11 0 0,3 3 32 0,-1 5-32 0,2 0 48 15,2 0 128-15,4 10-16 16,1-2-16-16,0-4-88 15,3-2-8-15,-1-2-128 0,0 0-432 16,0-17-232-16,-2-2 191 31,-1-1 185-31,-6 0 120 0,-2 4 168 0,-2 3 64 16,0 1-24-16,0 5-24 15,-8-1 112-15,-4 4-280 16,3 4 88-16,3 0 96 0,1 12 88 16,5 12 0-16,0 2 8 31,0-2 8-31,3-2 120 15,10-8-48-15,3-6-80 0,-1-8-128 0,1 0-168 16,-3-8-368-16,1-14-800 16,-6-4-313-16,-1-4 337 0,-3-2 568 15,-4 0 624-15,2 2 248 16,-2 8 1016 15,2 5 584-31,1 9-304 0,0 8 337 0,1 0-633 16,0 8-168-16,3 12-256 15,-3 0-272-15,3-2-120 0,0-1-136 16,0-7-48-16,-3-6-400 0,2-4-1032 31,1 0-272 0,2-19 151-31,0 2 473 0,2-1 640 0,1 3 440 0,1 8 128 0,-3 4 488 16,2 3 408-16,-2 0-247 15,-1 0-417-15,3 4-128 0,-3 0-80 16,5-2-80 0,-2-2 56 15,2 0-40-31,4-7-24 0,0-10-48 0,-1 2 0 0,0-3-16 0,-5-3 8 15,-3 4 8-15,-1-4 96 16,-6 0 184 0,-2 2-8-1,0-2 152-15,-5 4 152 0,-11 3-88 31,0 2-112-31,3 7-48 0,0 5 329 0,-1 0-169 0,4 25-272 0,-1 11 80 16,3 8 304-16,8 4 32 31,0 4-40-31,5-6-64 16,15-3-224-16,3-12-192 0,4-6-56 31,-1-12-72-31,18-13-200 0,-6 0-1200 16,-2-13-3033-16</inkml:trace>
  <inkml:trace contextRef="#ctx0" brushRef="#br0" timeOffset="31968.8285">4626 16437 2904 0,'0'0'10114'31,"0"0"-7553"-31,0 0-1409 0,0 0-176 16,0 0-144-16,33 140-255 15,-15-75-409-15,5-1-96 0,-3-4-24 16,0-8-40-16,-2-8-8 31,0-9-216-15,0-9-497-16,-5-6-351 0,-5-12-1224 0,-2-4-2841 0,-6-4-3689 15</inkml:trace>
  <inkml:trace contextRef="#ctx0" brushRef="#br0" timeOffset="32171.8401">4684 16337 7681 0,'0'0'5537'16,"0"0"-4232"-16,0 0 207 0,0 0-280 15,0 0-376-15,0 0-504 31,0 0-208-31,125-6-23 0,-94 8-121 32,0 20-753-32,-6-4-1255 0,-11 4-2953 0</inkml:trace>
  <inkml:trace contextRef="#ctx0" brushRef="#br0" timeOffset="32359.8509">4640 16624 10986 0,'0'0'2608'16,"0"0"-1687"-16,0 0 135 15,0 0-120-15,0 0-536 16,115-31-152 0,-76 19-248-16,-2 11-104 0,-7 1-1800 15,-15 0-5226-15</inkml:trace>
  <inkml:trace contextRef="#ctx0" brushRef="#br0" timeOffset="32496.8587">4736 16979 7393 0,'0'0'2649'0,"0"0"-1281"16,0 0-184-16,125-61-624 0,-86 37-280 0,9-8-280 31,-13 8-1888-31,-8 3-6250 16</inkml:trace>
  <inkml:trace contextRef="#ctx0" brushRef="#br0" timeOffset="32818.8771">5000 16572 8513 0,'0'0'3169'0,"0"0"-2369"16,0 0 368-16,0 0 177 0,0 0-689 15,8 124-128 1,-6-89-200-1,-2-4-104-15,0-9-88 0,0-8-40 16,0-8 56-16,0-4 272 16,0-2 48-16,0-4 136 0,-4-18-536 15,-2-12-72-15,4-10-168 0,2-9-224 16,0 0 24-1,0 0 120 1,14 11 0-16,3 14-264 0,4 14-216 16,-1 11 144-16,0 3-160 15,0 0-273-15,7 0-471 16,-2 0-1192-16,-7 0-1665 0</inkml:trace>
  <inkml:trace contextRef="#ctx0" brushRef="#br0" timeOffset="33325.9061">5220 16304 6313 0,'0'0'3921'0,"0"0"-1849"16,0 0-111-16,0 0-881 15,0 0-480-15,-66 135 96 0,66-88-296 32,0-10-136-17,0-6-264-15,12-13 0 0,2-10-64 0,3-8-328 16,-2 0-128-16,1-17 0 15,-3-10 184-15,-3-5-408 0,-4-7-193 16,-4 3 153-16,-2 2 424 31,0 4 208-31,0 2 152 0,-8 3 104 31,-2 8 360-31,4 7 721 0,1 6-97 0,5 4-256 16,0 2-672-16,0 24-144 0,7 14-32 16,7 12 32-16,-1 10-64 15,-3 8 48 1,2 2-8-16,-1 2-8 0,-2-7 16 31,-1-7 0-31,2-8 0 0,-4-9 48 16,-1-7-72-16,0-11 72 0,-5-7-24 0,0-7-16 15,0-3 8 1,0-5 120-16,0 0 40 15,-12-3-128-15,-3 0 112 0,-1 0-88 16,-1-8 48 15,3-9 208-31,3-2 16 0,1-8-88 0,6-5 152 0,4-6 89 0,0-5-105 31,8-10-112-31,9-1-280 0,10-23 0 16,-3 13-1065-16,-4 10-3215 16</inkml:trace>
  <inkml:trace contextRef="#ctx0" brushRef="#br0" timeOffset="34759.9881">5380 16289 8753 0,'0'0'4721'0,"0"0"-3376"31,0 0-329-16,0 0-416-15,0 0 104 0,0 0 40 0,22 120-176 16,-15-80-199-16,-3-3-169 16,0-12-80-16,-4-7-104 0,3-10 32 15,-3-5-40-15,0-3 144 31,0 0 40-15,0-17 128-16,0-10-320 0,0-8-112 0,0-7-96 16,0 2-96-16,0 2 104 0,6 6 56 15,12 10 32-15,3 8-57 0,0 8 25 16,2 6 64-1,2 0-208 1,-1 0-40 0,-2 0-24-16,-2 0 184 0,-2 0-184 0,-2 0 80 15,-6-11 80-15,-2-2 144 0,-6-3-40 16,-2-2 40-16,0 0 48 0,-2 1 0 31,-12 1 0-31,1 5 0 16,-1 2-48-16,3 5 48 31,0 4 0-31,4 0 8 15,0 22-8-15,7 10 16 0,0 4 104 0,0 1 64 16,3-5-56-16,11-4-120 16,0-10 40-16,3-3-8 15,-2-13-40-15,1-2-432 0,1 0-424 47,-1-15-504-47,-1-11-585 0,-1-4-871 0,-3-4 743 0,-2 0 889 0,0 4 1184 0,-2 5 24 31,-3 10 1160-31,0 8 616 31,3 7-119-31,0 0 95 32,0 21-328-32,-1 2-591 0,3 4-353 0,1-4-240 0,-2-2-192 0,3-9-72 0,1-6-304 15,1-6-360-15,1 0-289 16,1-12 177-16,3-12-184 15,-1-1-224-15,4 0 656 16,-4-1 280-16,1 3 64 0,-5 6-96 31,-1-2 128-31,-10 5 15 0,-2 5 137 0,0-2 385 16,0 5 391-16,-7 0-112 15,-7 4-120-15,2 2 16 16,-4 0-272-16,3 10-32 16,-1 12 128-16,5 6 681 0,7 2-329 15,2 0-360 16,0-2-240-31,6-6-72 0,10-5 8 0,2-7-72 16,0-10-384-16,-1 0-224 0,1-2-401 16,1-18-191-16,-2-4-272 15,-3-2-489-15,-1-5 993 0,-2 6 688 31,-2 0 280-15,-2 7 752-16,-1 6 825 0,-4 8-121 16,3 4-456-16,-1 0-360 0,1 7 617 15,-1 8-593-15,1-1-360 16,-1-2-184-16,3-3-120 0,2-7-192 15,0-2-496-15,2 0-329 32,3-17 129-32,1-3-352 0,3 1 8 15,-1 2 560-15,1 4 464 0,1 7 208 16,0 5 24-16,-1 1 400 15,2 0-168-15,0 4-176 0,3 6-64 16,-4-4 112 0,1 0-128 15,-3-4-192-31,-2-2-833 0,-7-10-1255 0,0-7-2129 0</inkml:trace>
  <inkml:trace contextRef="#ctx0" brushRef="#br0" timeOffset="35563.0341">6413 15819 3184 0,'0'0'3073'0,"0"0"-1801"15,0 0 184-15,12 112-543 0,7-91-577 16,4-9-336-16,4-12-216 0,2 0-865 16,2-8-743-16,-2-14-432 31,0-4 1623-31,-2-1 481 15,-6 5 152 1,-2 5 160-16,-9 9 489 0,-5 4-57 0,-5 4 1080 16,0 0 865-16,-2 0-1057 0,-11 7-48 15,0-1 353-15,-1-1-593 31,3-5-456-31,1 0-192 16,4 0-216-16,4 0-128 0,0 0-200 16,2 0-144-1,0 0-256-15,0 0-312 0,0 0 32 0,0-8 328 0,4-5-104 16,0-1 192-1,1-3 160 1,-5-2 56-16,3 1 48 16,-3 7 0-16,0 2 456 0,0 9 568 15,4 0-256 1,0 26-432-1,7 14 312-15,1 10 232 0,1 9-271 0,0 3-161 16,1-1-160-16,-2 2-160 16,5-1-80-16,-2 3-40 15,3-1 40-15,0 0 0 0,-1 2 232 16,4-1-136 15,-4-3-48-31,4-1-96 0,-1 0 8 0,1-1 56 16,2 0-64-16,2 0 8 15,2-4 0-15,-1-3 56 0,0-7 40 16,-1-6-96-16,-5-8-8 15,-3-4-64-15,-2-6-8 0,-9-4 72 32,-2-2 0-32,-1-2-8 15,-3-2 16-15,0 0-8 16,0-2 0-16,0-4 0 0,-11 0-80 15,-6-4 0-15,3-2 24 16,-7 0-40-16,-3 0-24 16,0 0 112-16,-5-4-40 31,-2-9 40-31,-3 0 8 0,3-5 0 0,2-2 40 15,4-6 176-15,9-10 88 0,10-14-48 16,6-28-72-16,22-43 48 16,39-39-128-16,16-19-48 15,10 7-56-15,-6 19-528 16,-28 59-1056-1,-17 22-5418-15</inkml:trace>
  <inkml:trace contextRef="#ctx0" brushRef="#br0" timeOffset="45065.5776">11451 10282 3808 0,'0'0'1729'16,"0"0"-1057"-16,0 0 264 16,0 0 464-1,0 0-15-15,0 0-153 31,0 0-224-31,0 0-96 0,0 0-24 0,0 0-191 0,0 0-273 16,0 0-224-16,0 0-200 0,0 5-48 16,18-1-16-16,16 0 64 15,10 2 224 1,10 0 216-16,12 0 264 15,5 5-80 1,12-2-312-16,21 7 40 0,30 4 0 16,31 4-88-16,9-2-208 0,-27-5 48 0,-36-7 0 15,-40-2-104 1,14-2 0-1,29 0 0-15,0 0 9 16,-5-2-9-16,-20-1 0 31,-29 1 0-31,-2 3 0 0,-7-3-81 0,-26-1-695 16,-16 0-3601-16,-9-3-5953 0</inkml:trace>
  <inkml:trace contextRef="#ctx0" brushRef="#br0" timeOffset="47170.698">10974 12318 6753 0,'0'0'1944'0,"0"0"-1007"15,0 0-41-15,0 0-16 32,0 0-232-17,0 0-120-15,-38-28 240 0,34 25 321 0,0-1-201 0,1 4-384 16,3 0-72-16,0 0-160 15,0 0-136-15,0 0-128 0,0 0-8 16,0 0-88 0,0 0 88-1,0 0-8-15,0 0-112 16,0 0 104-16,0 0 8 0,7 4-40 15,4 0 48-15,-2 3 8 16,0-2 0-16,-3 0-8 0,1-3 8 0,-2 2 0 31,2-4 8-31,-1 2 160 16,1-2 0-16,-1 0-32 0,4 0-40 31,0 2-8-31,4 1-88 0,1-2 40 0,4 2-48 0,0 0 0 16,4 0 80-16,1 0-24 31,5 0 88-31,5-1 176 0,6-2-64 15,5 0-8-15,7 0-56 16,11 0 73 0,11-6-161-16,24-6 160 0,31-5-192 0,31-3 0 15,16 2-64-15,-6 2-16 31,-14 6 8-31,-41 3 0 0,-21 1 24 16,-25 3 32-16,-16 3-56 16,2-2-8 15,2 2 8-31,-1 0 0 0,-14-2 0 0,-7 0 0 0,-10 0-72 0,-2-6-336 31,-13-3-1073-31,0-2-5248 0</inkml:trace>
  <inkml:trace contextRef="#ctx0" brushRef="#br0" timeOffset="48976.8013">10408 13798 7033 0,'0'0'2128'0,"0"0"-1583"0,0 0-33 0,0 0 248 16,0 0-72-16,48 0-152 0,-37 2-192 16,9 0 56-16,-1 0 40 15,4 0 96 1,-1 0-143-16,0 2 39 31,0 0-72-31,3 1-64 0,2-2-56 0,0 1-96 0,2 1 56 16,0-2-128-16,6 4-24 0,1-2-40 15,6 4 48 1,3-2-40-1,3 1 0-15,2 0 0 0,3-2 32 16,6 2-40 0,0-1 0-16,8-1 56 0,9-2-56 0,11-3 0 15,25-1 64-15,25 0-24 16,33 0-48-1,10 0 0-15,-6-1 0 16,-12-6 128-16,-21 4-128 16,-10 3 0-16,-23 0 0 0,-22 0 0 31,-21 0 48-31,-2 1-48 0,5 9 0 0,10 6 0 15,2 3 0 1,-6 5-16-16,-23-6-1552 16,-22-6-8154-16</inkml:trace>
  <inkml:trace contextRef="#ctx0" brushRef="#br0" timeOffset="51315.9351">10745 15152 56 0,'0'0'1008'16,"0"0"-248"-16,0 0-144 15,0 0-40-15,0 0-200 16,0 0-232-16,0 0 0 0,0 0 192 31,0 0 152-31,0 0 65 0,0 0 127 0,0 0 48 0,0 0 0 31,0 0-160-31,0 0-200 16,0 0-32-16,0 0 152 15,0 0-336-15,0 0-16 0,2 0 17 16,2 0 423-16,3 0 40 16,2 0-280-16,0 0 128 0,2 6 120 15,9 2 8 1,9 0 280-16,11 1 161 15,9-2-417-15,12-1-32 16,10-4-72-16,11 0-64 0,25 0-104 16,29 2-96-1,27 6-104 1,6 4 8-16,-16 2-104 0,-32 0-40 15,-36-5 8-15,-19-1 40 16,-3-6-8-16,11 5-40 16,8 1 0-16,11 0 104 0,-6 3 0 0,-7-4 96 15,-8 3-96 1,-14-1-56 15,-9-1-56-31,-9-1-8 0,-5-1 8 0,-5 1 0 0,-4-2 0 16,-1 0 0-16,0-3 8 15,-1-1-8-15,0-3 8 0,3 0 0 16,-2 0-8-16,-8 0-216 0,-7-7-1944 31,-10-7-8290-15</inkml:trace>
  <inkml:trace contextRef="#ctx0" brushRef="#br0" timeOffset="52314.9922">10652 16385 408 0,'0'0'6065'16,"0"0"-4593"-16,0 0-1136 31,0 0 504-31,0 0 201 0,0 0-329 16,80 0-8-16,-53 4-216 15,17 2 216-15,14 0 176 0,33-2-95 16,38-3-9-16,42-1-264 16,17 0-112-16,-8-2 32 15,-39-11-32 1,-48 5-112-16,-28 2-56 15,-18 2-80-15,2-1-88 16,-2 4-64-16,-3-1 0 0,-15-1 64 16,-11 3-64-16,-11 0 0 0,-7 0-24 15,0 0-224 1,-7 0-728-1,-13 0-1881 1,-5 0-6985-16</inkml:trace>
  <inkml:trace contextRef="#ctx0" brushRef="#br0" timeOffset="57724.3016">20704 12322 4200 0,'0'0'1977'0,"0"0"-1073"31,0 0-144-31,0 0 504 15,-4 0 145-15,4 0-409 16,-3 0-456-16,3 0-224 0,0 0-184 16,0 0 352-16,7 9 152 31,15-1-207-31,10-1 239 0,19 4 272 15,34 0-264-15,46 2-176 16,42 0-288-16,18 4-8 16,-11 0-64-16,-22 2-128 0,-45-2 168 15,-23-6-144-15,-22 1-32 16,-10-4-16-1,7 2-80 1,0-1 88-16,0-2 16 0,-14-1 40 0,-18-2-56 16,-15-4-472-16,-14 0-1936 15,-4 0-6074-15</inkml:trace>
  <inkml:trace contextRef="#ctx0" brushRef="#br0" timeOffset="58628.3533">20658 13772 5705 0,'0'0'4377'15,"0"0"-3169"-15,0 0-920 16,0 0 48-16,0 0 776 0,4-10-39 15,0 8-393-15,5-4-48 0,0-2 32 32,4 2-104-32,-1-1-48 15,1 0-136-15,2 3-96 16,1 2-136-16,7 0 24 0,-2 2-88 0,7 0-16 31,7 0 24-31,8 0-88 0,10 0 120 0,14 6 64 16,13 0-63-1,15 4 7-15,9 2-80 16,4 2-48-16,0 3 48 15,-2-2-48-15,-5-1 0 0,-9 1 0 16,-6-3 64 15,-10-5-64-31,-8-1 0 0,-5-4 0 0,-11-2 0 0,-12 0 0 16,-11 0 0-16,-14 0-56 15,-15-2-961-15,-3-11-1007 16,-20-4-11939-16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3:54:24.8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14824 8397 9097 0,'0'0'4001'0,"0"0"-3024"15,0 0-321 1,0 0 504-16,18 0-480 0,0 0-240 0,6 0-152 15,13 0-72-15,2 0-40 32,8 0 200-32,9 0 88 0,4 0 49 15,6 0-169-15,4 0 80 16,-5 2-88-16,-7-1-88 0,-10 0 72 15,-10 4-72-15,-11-4 40 0,-11 2-8 16,-8-1-8 0,-3-2-144-1,-3 0-56-15,-2 0 0 16,0 0-72-16,0 0-72 0,0-12-1000 15,0-2-3905-15</inkml:trace>
  <inkml:trace contextRef="#ctx0" brushRef="#br0" timeOffset="1186.0679">17106 8404 5761 0,'0'0'3304'16,"0"0"-1431"-16,0 0-393 0,0 0 169 15,0 0-529-15,0 0-368 0,5-3-288 16,16 2 248 0,10 0 16-1,8-1-64-15,5-1-175 0,3-1-49 16,2 0-136-16,-2-2 112 15,-7-2-96-15,-9 4-104 16,-10-1-72-16,-13 2-48 0,-4 3-24 0,-4 0-72 31,0 0-880-15,0 0-1449-16,-6 0-5664 0</inkml:trace>
  <inkml:trace contextRef="#ctx0" brushRef="#br0" timeOffset="1987.1137">18374 8426 4889 0,'0'0'2504'0,"0"0"9"16,0 0-561-16,0 0-304 0,131 34-367 31,-91-26-9-31,1 0-296 15,-6-2-152-15,-4 0-240 0,-6-1-191 16,-3 1-161-16,-6-4-120 0,-3 3-112 16,-4-3 8-16,0 0-8 15,4-2-705-15,-3-4-1847 0,-2-9-10715 16</inkml:trace>
  <inkml:trace contextRef="#ctx0" brushRef="#br0" timeOffset="4777.2733">22418 5728 5457 0,'0'0'5289'0,"0"0"-3937"15,0 0-40-15,0 0 513 0,0 0-193 31,87-3-640-31,-50-1-296 0,5 2-223 16,-3 2-153-16,-4 0-152 16,-6 0-72-16,-2 0-88 15,-7 0-8-15,-2 0-120 0,-3-4-600 16,-1-6-1153-16,-4 0-2544 15,-5 0-3248-15</inkml:trace>
  <inkml:trace contextRef="#ctx0" brushRef="#br0" timeOffset="5021.2872">22698 5585 6161 0,'0'0'3961'32,"0"0"-1729"-17,0 0 345-15,0 0-721 0,0 0-808 16,0 0-632-16,0 0-328 0,0 0 377 31,-44 86 7-31,28-46-216 16,3 0-48-16,-1 2-72 0,3-4-56 0,1 1-8 15,2-3-72 16,6-4 16-31,2-3-16 0,0-2-80 0,0-7-456 0,0-2-497 0,12-8-831 16,-1-6-1185-16,-3-4-3592 16</inkml:trace>
  <inkml:trace contextRef="#ctx0" brushRef="#br0" timeOffset="5483.3137">22727 5889 7641 0,'0'0'3265'0,"0"0"-2033"16,0 0 777-16,0 0-81 0,0 0-424 15,0 0-592-15,0 0-447 0,116 0-249 31,-93-1-112-31,-8-2-96 16,-4 2 0-16,-4-2 40 16,-5 1 8-16,-2-2 80 15,0-1 232-15,0-6-160 0,0-3-24 16,-4 0 16-16,-10 0-56 0,-3 2 56 31,-6 6-104-31,-1 4-96 0,-8 2 0 16,1 0-72-16,-2 19 24 15,4 0 0-15,4 5-24 0,8 1 64 31,7 1-64-31,8-2 8 0,2-1 56 0,0-1-32 16,4-1 40 0,13-5 8-16,1-4 88 15,1-2-8-15,4-6 16 0,2-2-104 16,-2-2-24-16,6 0-464 15,12-10-768 1,-8-7-1833-16,-6 4-4633 16</inkml:trace>
  <inkml:trace contextRef="#ctx0" brushRef="#br0" timeOffset="5785.3309">23077 5778 6057 0,'0'0'6665'0,"0"0"-4608"15,0 0-537-15,0 0-424 0,0 0-600 16,0 0-344-16,-71 31-144 31,71-12 32-15,0 0-40-16,0 1-80 0,14 1-88 0,1-2-64 15,3 2 8-15,-3-3-40 16,-1-3 88-16,-8-1 128 0,-3-3 40 16,-3-3 8-16,-5-2 256 0,-19 0 280 15,-10-1-360 1,-3-2-176 15,-8-3-760-31,9 0-2176 0,9 0-5002 0</inkml:trace>
  <inkml:trace contextRef="#ctx0" brushRef="#br0" timeOffset="5987.3425">23153 5911 9570 0,'0'0'2360'15,"0"0"-600"-15,0 0-295 0,0 0-841 16,0 0-592-16,131-33-32 31,-106 28-1136-31,2-1-1073 0,-8 2-2640 31,-5 0-2400-15</inkml:trace>
  <inkml:trace contextRef="#ctx0" brushRef="#br0" timeOffset="6184.3538">23309 5681 6873 0,'0'0'4489'0,"0"0"-2265"15,0 0-183-15,0 0-969 16,0 0-560-16,0 0 456 16,-42 104-191-1,30-58-145-15,-1 2-144 0,-1-2-216 16,6-1-144-16,1-5-112 31,5-4-16-31,2 0-272 0,0-9-1088 0,13-10-2849 0</inkml:trace>
  <inkml:trace contextRef="#ctx0" brushRef="#br0" timeOffset="6681.3822">23930 5731 10898 0,'0'0'2968'15,"0"0"-1687"-15,0 0 119 0,0 0-688 16,0 0-504-16,0 0-200 0,-118 91 32 15,118-64-40-15,0 5-952 32,20-10-1568-17,2-5-3530-15</inkml:trace>
  <inkml:trace contextRef="#ctx0" brushRef="#br0" timeOffset="7098.406">24122 5781 8953 0,'0'0'3929'0,"0"0"-1992"16,0 0-49-16,0 0-816 0,0 0-592 16,-73-12-304-16,54 32-104 15,2 7 40-15,1 0-96 16,5 3-8-16,5-1 0 15,4-6 8 1,2-1-8-16,0-3 41 16,0-7-41-16,9-4-8 0,5-4-8 15,2-4-41-15,5 0-15 0,0-12-64 0,4-12 8 16,0-7-32-16,-5-3 96 0,-3 2-24 15,-3 3 80 17,-7 8 16-32,-3 9 400 0,-4 6 361 0,0 6-169 15,0 0-416-15,0 2-192 0,0 14-104 0,0 6 104 31,-2 5-8-31,-2-2 0 16,2 0 8-16,-1-6-8 0,3-1-216 16,0-1-480 15,0-7-801-31,0-7-1239 0,5-1-3618 0</inkml:trace>
  <inkml:trace contextRef="#ctx0" brushRef="#br0" timeOffset="7430.425">24343 5734 8873 0,'0'0'2809'0,"0"0"-1801"0,0 0 593 15,0 0-513-15,0 0-520 16,0 0-336-16,-93 102-72 15,87-75-8 1,6-1-80-16,0-4-64 0,0-1-8 16,8-6-72-16,5-1 64 15,0-3-56-15,3-4 56 0,-5 0-96 16,0-3 96-16,-4-2 0 15,-3 0 8-15,-2-2 64 16,-2 0 344-16,0 2 312 31,0-1 176-31,-6 4-215 0,-15 2-257 0,-6 1-296 0,-4 3-128 16,0-1-160-1,-7 0-1345-15,7-2-2808 0,11-4-5497 16</inkml:trace>
  <inkml:trace contextRef="#ctx0" brushRef="#br0" timeOffset="7978.4564">24514 5934 288 0,'0'0'8601'0,"0"0"-7176"0,0 0-9 0,0 0 144 16,0 0-567-16,0 0-401 15,0 0-136 1,42 30 16-16,-21-30-224 0,0 0-168 15,3-10 40 1,-7-5-120-16,-6 1-96 47,-2-1 48-47,-9-3 48 0,0-2 0 0,0 1 0 0,-14 2-72 0,-3 4-192 0,-3 6 72 15,2 2-8-15,-2 5 88 0,2 0 64 0,1 0 48 32,0 11 56-32,5 3 256 31,-2 6 400-31,1-1 56 0,6 3-64 0,-1 3-216 0,8-4-144 15,0 0-47-15,0-1-105 0,12 0-32 16,6-4 8-16,4-2 72 31,3-2-112-31,2-4-56 0,3-3-72 16,22-5-80 15,-9 0-1313-31,-5-5-4664 0</inkml:trace>
  <inkml:trace contextRef="#ctx0" brushRef="#br0" timeOffset="9268.5302">22623 7411 3672 0,'0'0'2161'0,"0"0"-201"0,0 0 185 15,0 0-769 1,0 0-256-16,73 0-64 0,-57 0-103 0,-1 0-89 31,4 0 80-31,-4 0-152 16,7 0-48-16,7 0-72 0,7 0-111 15,11 0 31-15,12 2-328 16,13 2-56 0,28-4 104-16,31 2-48 0,-4-2-168 0,-13 3-40 31,-16 0-48-31,-26 7-8 15,1 2 8-15,0 4-8 0,-17 3-8 16,-13-4-48 0,-17-1-616 15,-12-6-1161-31,-12-5-5280 0</inkml:trace>
  <inkml:trace contextRef="#ctx0" brushRef="#br0" timeOffset="9788.5599">24518 6878 9578 0,'0'0'6369'16,"0"0"-4985"-16,0 0-272 0,0 0 145 16,0 0-737-1,0 0-520-15,0 0 192 16,0 0 152 15,0 104-192-31,-8-69-152 0,-8 12-80 0,1-8-1336 0,0-6-3865 0</inkml:trace>
  <inkml:trace contextRef="#ctx0" brushRef="#br0" timeOffset="10257.5867">24160 7793 8361 0,'0'0'4769'16,"0"0"-3776"-1,0 0 1119-15,0 0-480 0,0 0-663 16,0 0-385-16,111 15-264 16,-97 2-264-1,-10 1-40-15,-4 6-16 0,0 2 0 0,-2 2-8 16,-14 2-104-16,1-2 24 15,-1-2 80 1,5-2-64-16,5-4 64 16,4-3 8-16,2-7-8 15,0 0-136-15,2-1 136 16,19-1-40-16,10-2-48 0,12-2-577 15,26 5-903-15,-9-5-2777 16,-8 3-7113 15</inkml:trace>
  <inkml:trace contextRef="#ctx0" brushRef="#br0" timeOffset="10557.6039">24423 8903 9938 0,'0'0'2936'0,"0"0"-2232"0,0 0-512 16,0 0-192-1,0 0 0 1,0 0-5209-16</inkml:trace>
  <inkml:trace contextRef="#ctx0" brushRef="#br0" timeOffset="10776.6164">24413 9399 10762 0,'0'0'0'0,"0"0"-720"15,0 0-1097-15,0 0-2816 0</inkml:trace>
  <inkml:trace contextRef="#ctx0" brushRef="#br0" timeOffset="26276.503">22887 10622 4136 0,'-2'0'1353'16,"2"0"-681"-16,0 0 424 31,0 0-160-31,0 0-184 0,0 0-79 0,0 0-225 0,0 0-8 16,0 0-64-16,0 0-16 15,0 0-40-15,0 0-16 16,0 2 56-16,0 0 480 15,16 0 56-15,11 2-95 16,7 0-185 0,5 0-144-16,3 2-192 0,1-1-72 0,-3 4-40 15,-7-1-160 1,-4-2 64-16,-4 2 48 15,-4-2-48-15,-4 0-16 16,-6-1-48-16,-2 0 0 16,-7 1-8-16,-2-2-1016 31,0 0-3681-31</inkml:trace>
  <inkml:trace contextRef="#ctx0" brushRef="#br0" timeOffset="27176.5544">22787 11783 4232 0,'0'0'2785'0,"0"0"-1137"15,0 0 161 1,0 0 295-16,0 0-271 0,0 0-673 0,0 0-296 31,0 0-144-31,0-2-96 0,3 2-272 16,11 0-176-16,5 0 112 15,10 0 41-15,9 8-97 0,11 0-56 31,5-2-48-31,2-4-32 0,3-2-16 0,-3 0-32 32,-5 0-32-32,-9 0 40 0,-4-8-48 15,-11-2-8-15,-18 1-568 16,-9 3-1137-16,0 3-3240 0</inkml:trace>
  <inkml:trace contextRef="#ctx0" brushRef="#br0" timeOffset="28064.6052">22683 14047 3040 0,'0'0'2265'0,"0"0"-729"15,0 0 432 1,0 0-23-16,0 0-113 0,0 0-151 0,0 0-425 16,0 0-320-16,0 0-112 31,0 0-160-31,9 0-240 0,13 0 129 15,10 2-25-15,7 2-128 16,11 1-208-16,0-2-120 0,8 2-64 0,0 1 56 31,5 3-64-31,-3-1 112 0,-2-2-112 16,-10 2-8-1,-9 0 8-15,-10-3-48 0,-12 1-264 16,-12 3-648-16,-5-3-1265 16,0-2-3992-16</inkml:trace>
  <inkml:trace contextRef="#ctx0" brushRef="#br0" timeOffset="29361.6794">22881 15220 288 0,'0'0'3072'0,"0"0"-1792"0,0 0-455 15,0 0 463-15,0 0 344 16,0 0-71-16,0 3-529 0,0-3-168 16,0 1-376-16,0 4 72 0,11-1 80 15,3-3-79 1,-1 2 103-1,3 1-240-15,1-2 264 0,3 3-288 16,5-1 160-16,4-2-40 0,2 0-104 16,5 0 32-16,1-2 0 15,-1 2-15-15,-1-2-329 0,-6 2-8 31,-4-2 0-15,-4 2-88-16,-9 0 0 0,-2-2 0 0,-3 0 24 16,-3 2-32-16,-2-2 0 15,-2 0 0-15,2 0-56 0,-2 0-881 16,0 0-927-16,0 0-2473 0</inkml:trace>
  <inkml:trace contextRef="#ctx0" brushRef="#br0" timeOffset="48741.7879">5721 10337 10722 0,'0'0'1848'0,"0"0"-1392"0,0 0-136 31,-5-12 785-31,5 8-137 16,0 2-216-16,0 2-512 0,0 0-240 16,0-1-104-16,11 1 40 15,9 0 64-15,2 0 80 0,5 0-8 16,2 0 32-16,0-3 48 15,6 0 136 1,6-4 112 0,3 1-56-16,8-2 40 0,2 2-88 15,3 2-296-15,7 4 224 16,10 0-176-16,24 0 105 0,-2 6-105 15,11 4 376-15,4 2-208 16,4 0-64-16,36 2-80 31,23 0 48-31,8 2-120 0,-13-2-8 0,-19 0 0 16,-47-1 0-16,-19-6 8 15,-24 1 0-15,-8-1 0 0,3 0 0 16,1 1 8-16,-1-1-8 16,-13-4 0-1,-8 0 8 1,-12-3-8-16,-6 0 0 0,-16 0-288 15,0 0-1609-15,-16-5-5688 16</inkml:trace>
  <inkml:trace contextRef="#ctx0" brushRef="#br0" timeOffset="57830.3077">22885 7341 10178 0,'0'0'4377'16,"0"0"-3649"-16,0 0-424 15,0 0 1016-15,0 0-112 16,0 0-487-16,0 0-17 16,2 0 152-1,-2 0-144-15,0 0-448 0,0 15-120 0,0 4 280 16,0 5-160-16,0 2-24 15,0-1-160 1,0-6-8-16,0-2-72 16,0-7-8-16,0-9-496 15,0-4-784 1,17-19-1113-16,-2-8-8585 0</inkml:trace>
  <inkml:trace contextRef="#ctx0" brushRef="#br0" timeOffset="58241.3312">23334 7313 10698 0,'0'0'2752'0,"0"0"-1831"0,0 0 791 0,0 0-240 31,0 0-504-31,0 0-527 16,-32 97-193-16,32-90-24 0,0-2-88 15,0-5-136-15,0 0-24 31,9 0-504-31,7 0-729 0,-1 0-1815 0,-2 0-7083 0</inkml:trace>
  <inkml:trace contextRef="#ctx0" brushRef="#br0" timeOffset="58536.3481">23922 7383 7641 0,'0'0'7250'32,"0"0"-5858"-17,0 0-936-15,0 0 960 0,0 0-711 0,0 0 119 16,0 0 144-16,6 59-120 0,-6-38 112 15,0 4-368-15,-4-6-312 0,-5 0-264 16,-3-1-16 0,-7-2-1264-16,1-4-2529 31,-5-4-8793-31</inkml:trace>
  <inkml:trace contextRef="#ctx0" brushRef="#br0" timeOffset="59261.3896">22856 8380 10322 0,'0'0'2848'0,"0"0"-2080"0,0 0 865 16,0 0-345-16,0 0-592 16,0 0-464-1,-21 46-120 1,21-38-112-16,0 1 0 0,0-5-744 0,13-4-840 15,7 0-1577-15,-1-3-4320 16</inkml:trace>
  <inkml:trace contextRef="#ctx0" brushRef="#br0" timeOffset="59462.4011">23309 8346 9874 0,'0'0'2680'31,"0"0"-1864"1,0 0 1161-32,0 0-417 0,0 0-712 0,0 0-568 0,0 0-280 0,0 82-136 0,0-72-1688 15,0-4-4609-15</inkml:trace>
  <inkml:trace contextRef="#ctx0" brushRef="#br0" timeOffset="59694.4144">23777 8522 12346 0,'0'0'2169'0,"0"0"-1321"0,0 0 736 0,0 0-392 0,0 0-567 15,0 0-401-15,0 0-224 32,24 122-329-32,-28-101-2255 15,-10-4-9611-15</inkml:trace>
  <inkml:trace contextRef="#ctx0" brushRef="#br0" timeOffset="60257.4466">22810 9318 10186 0,'0'0'3840'16,"0"0"-3431"-16,0 0 895 0,0 0 264 15,0 0-480-15,2 45-591 32,0-29-217-17,-2-2-128-15,0 0-152 0,5-2-40 0,5-5-1105 16,4-4-1927-16,1-3-5066 0</inkml:trace>
  <inkml:trace contextRef="#ctx0" brushRef="#br0" timeOffset="60463.4583">23447 9294 10730 0,'0'0'4585'0,"0"0"-3961"0,0 0 80 0,0 0-48 0,0 0-416 16,0 0-96-16,0 38-144 16,0-17-616-1,-3-3-1352-15,1-4-4146 0</inkml:trace>
  <inkml:trace contextRef="#ctx0" brushRef="#br0" timeOffset="60849.4804">24111 9537 1360 0,'0'0'10658'0,"0"0"-8569"15,0 0-1457-15,0 0 848 16,0 0-112-16,0 0-712 31,0 0-432-31,0 0-224 0,-62 119-1048 0,43-101-3785 0</inkml:trace>
  <inkml:trace contextRef="#ctx0" brushRef="#br0" timeOffset="71818.1078">4876 11554 6425 0,'0'0'2760'16,"0"0"-1599"-16,0 0-305 15,0 0 216-15,98-14 24 0,-16 2-55 16,57 2-177-16,73-2 40 15,33 2-152-15,13 3-152 0,-13 2-152 16,-38 1-208 0,-13 4-208-16,-20-2 40 15,-22 0-32-15,-33 2-40 16,-27 0-8-16,-1-4-784 0,-31 2-1520 15,-13-4-5050 17</inkml:trace>
  <inkml:trace contextRef="#ctx0" brushRef="#br0" timeOffset="72615.1534">3961 12970 5169 0,'0'0'2600'0,"0"0"-1040"15,0 0 9-15,0 0-281 0,0 0-392 0,0 0 209 16,113-30-57-16,-55 24-120 16,9-2-392-16,13 0-104 15,7 0-208 1,9 1 216-16,22 1-48 15,27 3-64-15,30-1-136 0,20 3 57 16,5-2-169-16,7-3 104 16,1-4 168-16,19-7-8 15,14-2-144-15,-6-6-136 16,-11 2-8-16,-24-4 32 15,-31 5-88-15,-37 6 0 16,-34 4-48-16,-32 9-72 0,-14 0-104 16,-8 3-384-1,-17 0-1025-15,-9 12-2912 16,-18 1-4273-16</inkml:trace>
  <inkml:trace contextRef="#ctx0" brushRef="#br0" timeOffset="77620.4397">14639 14282 9025 0,'0'0'2673'0,"0"0"-1953"31,0 0-88-15,0 0 561-16,0 0-249 0,0 0-264 16,-84 0-248-16,55-5-184 0,-2 0 144 15,-2 1 8-15,-6-5-32 16,-10 2-64-16,-11-4-88 15,-11-3-208 1,-12-4 96-16,-6-2-104 16,0-5 16-1,2-2 56-15,5-1-64 0,6 0 64 0,7 0 0 16,2-1-64-16,1 2 153 15,-2-1-113-15,-1-2-48 16,3-1 0 0,-1 1 8-16,2 0-8 15,5 0 0 1,4 1 8-16,5-2 0 0,7 6-8 0,4-2 0 0,1 5 0 15,4 0 0-15,3 1 0 16,1 0 0 0,0 1 8-1,4-4-8-15,0-5-8 0,6 0-8 0,0-7 8 16,3-5 0 15,5-3 8-31,2-2-8 0,4-2 0 0,7-2-57 0,0-2 65 0,3 2-88 31,19-1 88-31,9 4 0 0,4 0-8 16,6 3 0-16,5 0 8 15,8 0 0-15,6 0 0 47,3-3 0-47,3 4-8 0,-2-1-56 0,4 1 64 0,-2 5 0 16,2 2-24-16,5 2 16 0,3 3 8 15,2 0 8-15,0 5-8 16,-2 2 0-16,0 2 0 0,3 0 80 31,4 4-80-31,4 0 32 0,7 2 40 0,4 1-144 31,2 3 144-31,2 2-72 0,1 6 8 16,-5-1 41-16,-5 5-49 16,-5 0-8-16,-4 0-113 0,-2 0 121 0,-1 0-8 15,2 7 56 16,2-1-48-31,3 2 8 16,1-2 8-16,1 1-16 0,1 1 0 0,-4-2-8 0,0 1 8 16,-8 1 0-1,-2-1 57-15,-6 0-33 0,-7 2-16 16,-4-2-8-16,-4 2 0 0,-2 1 0 47,-1-1-32-47,0 0 32 0,8-2 0 0,3 2-8 0,7-3 8 15,1-1 0-15,-2 0 0 16,2 1 144-16,-7-1-48 0,-3 0-24 15,-4-3-64-15,-4 2-8 32,-3-1 72-17,0 0-24-15,0-3-48 0,5 0 120 0,2 0-72 16,7 0-40-16,-1 0-16 0,1 0 56 15,-1 0-24-15,-1-3-24 16,-1 2 8-16,-2 1 0 31,-2-2 64-15,0-1-72-16,-2-3-8 0,2 1 0 0,-3-3 0 0,3-4 8 15,-2-1 72-15,2 0-72 16,-4-1-48-16,-6 2-24 0,0 1 64 16,-11 8 0-1,-5-1-96 1,-6 4 88-1,-5 0 16-15,-2 0-48 0,2 0 48 0,1 0-16 16,2 0 16-16,7 0-64 0,3 0 64 0,0 0-48 16,1 0 56-16,-1 0-8 31,-1 0 56-31,-2 0-56 15,-4 0 0-15,0 4-48 32,-6-1 32-32,2 3 16 0,-6 0 0 0,4 1-8 0,-3 0 0 0,0 1 8 15,-1 1-8-15,2 1 0 31,-2 2 0-31,1 0-40 0,1 2 48 16,2 0-8-16,-4 4 0 16,1 3-56-1,1 2 64-15,-4 3-80 0,-1 0 80 0,-1 2-72 16,1 3 72-16,-6-4-8 31,1 1 8-31,-3 1-8 0,2-4 8 16,-4 1 0-16,1 1-8 15,1-5 16 16,0 2 48-31,2-4-56 0,0-1 0 0,1 2 0 0,3-5 0 0,-4 0 8 16,3-2-8 0,1-1 8-16,-3-2-8 0,-1 1 48 15,1-2-48-15,0 1 0 16,0-2 0 15,0 1 8-31,0 0-8 0,0 0 8 0,-1-1 8 0,1 0-8 16,-1 1 0-1,0-1 8-15,-3-1-8 0,-1-1 0 16,0 2 0-16,-2-2 48 0,4 2-40 15,-4 2 32-15,2 1 0 32,0 0 0-32,1 4-40 15,-3 1 48-15,2 0-56 0,2 4 8 16,-4-4-8-16,0 4 0 0,-2-3 8 15,0 2-8-15,0 0 0 16,0 1 8-16,0 6 0 0,-8 1 88 16,0 4-80 15,-3 1 56-31,-1-4-32 0,4 2-32 0,-3-5-8 15,1-2 8-15,-1-2 48 16,1 0-56-16,-6-4 96 16,0-2 48-16,-2 0 48 0,-4 2 32 15,-4 2-56-15,-9 2-24 31,0 5-48-31,-5-2 0 0,-2 1-48 16,1-2-40-16,4-2 88 0,-1-2-88 16,-2-2-8-16,-3 0 56 15,-3-4-48-15,-6 3 40 0,-1-1-48 16,-5 0 8-1,-7 0 0 1,-6 2-8-16,-2 0 8 16,-1 1-8-16,-1-6 48 0,0 1-48 15,0-2 8-15,-1-1 40 0,1-3 56 16,-3 3-104-16,4-1-8 0,-1 5-40 31,-4-2 48 0,-1 3-8-31,-2 0 8 0,-1 0 0 0,0-2 0 0,6-1 0 0,1-4 8 16,0-3 48-1,3-2-48-15,2-4 64 0,10 0-64 0,8 0-8 32,4 0 16-32,7 0 40 31,1 0-48-31,1-1-8 0,3-4 8 0,-1 1-8 0,-1-2 8 15,-3 0-8-15,-2 0 8 0,-3 1 0 16,0-4-8-16,-2 5 0 31,2 0 8-31,1 0-8 0,3 4 0 16,1 0 0-1,2 0 0-15,5-2 0 0,-2 2 0 0,6-1 0 16,0-2 8-16,-3 0 0 16,1-3-8-1,-5-1 0-15,-1 1 0 16,-4 0-8-16,3 2 8 0,0 0-32 15,-3 0 32-15,3 3 0 32,0-2 0-17,-3 1 0-15,4 1 0 0,-3-4 0 0,1 4-64 0,-1-6 64 16,-1 3 0-16,1 0 0 15,0 2 0-15,2 0-8 0,4 2-8 16,2 0 8 0,9 0 8-1,4 0-8-15,1 0 8 0,5 0 0 0,1 0-16 16,-1 0 16-1,0 0 0-15,-2 2 0 16,-5 2 0-16,-3 0 0 0,-2 0-8 16,-2 1 8-16,0 1 0 15,3 0-8 16,4-1 0-31,-1-1 0 0,8 0 8 0,-1-4 0 16,3 0 0-16,1 0 0 0,-1 0 0 16,1 0 0-16,0 0 0 15,1 0 0-15,-1 0 0 16,4 0 0-16,-1 0 0 0,2 0-8 31,2 0 8-31,3 0 8 16,2 0 0-16,0 0 0 0,0 0 0 0,0 0 0 15,0 0 0 1,0 0 0-16,0 0-8 0,0 0 0 15,0 0 0-15,0 0 0 0,0 0-16 16,0 0 16 0,0 0-8-1,0 0 8-15,-4 0-464 0,-11 22-752 0,-1 0-1457 16,-7-2-4816-16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3:55:59.3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7634 7497 5977 0,'0'0'3152'0,"0"0"-2047"0,0 0-377 0,0 0 352 15,0 0 0-15,0 0-424 16,3-1-496-16,3 1-160 0,1 0-80 31,6 0 80-31,2 0 72 16,6 0-24-1,1 0 57-15,5 0 31 0,0 0 8 0,7 0 160 16,3 0 72-16,7 0 24 0,8 1-88 16,6 4 816-16,9 0-280 31,1 1-472-31,4 0-232 15,-1 1 168-15,-2 0-63 32,-2 0-137-32,-6-1-64 0,0-2-32 0,-5 2 32 0,0-5-48 15,-2 2 16-15,1-3-8 0,-4 0 48 16,3 0-56-1,0 0 16 1,-1-6-8-16,3-4 48 0,-1-1-48 0,3 0 48 31,1 0-40-15,-4 2-8-16,-4 3-8 0,-2 2 0 0,-7 0 0 15,-4 4 0-15,1 0 0 16,-6 0-8-16,3 0 8 16,-1 0 0-16,3 0 8 0,5 0-8 15,-2 0 0 32,7 0 0-47,-4 0 0 0,-3 0 0 0,1 0 0 0,-11 0 0 0,-4 0 0 0,-6 0 0 16,-5 0 0-16,-3 0 0 15,1-2 8-15,-1-5 40 0,0 2 120 16,1-3 128-16,-5-1-72 31,-3 2 40-31,-6-1-40 0,0-1-224 16,-17 0-152-16,-16-2-2249 15,-8 1-10713-15</inkml:trace>
  <inkml:trace contextRef="#ctx0" brushRef="#br0" timeOffset="6770.3872">11387 8907 5457 0,'0'0'2600'0,"0"0"-1720"16,0 3-520-16,0-1 417 31,0-2 183-31,0 1-80 0,0-1-176 16,0 0-64-16,0 3 161 15,4-3-129-15,5 2-208 0,7-2 328 16,6 1-208-16,9 1-224 15,9 1-32-15,6-2 8 16,8 2-88-16,9-3 80 0,5 0-32 16,9 0-96-1,0 0-87-15,4-3 47 0,-1-3-88 0,0 3-24 16,1 0 0-1,-4 2-40 1,4-1 56-16,-6 2-64 16,-1 0 0-16,1-3 0 0,2 2 0 0,2-4 96 15,8-3-88 16,5 0 88-31,6-1-32 0,3 4 32 0,-1 0-96 0,0 2-8 16,-5 2 0-16,-1 1 8 16,-5 0 32-1,-2 0-24-15,-4 0 0 0,-1 0-8 0,3 0 0 16,-1 1-8 15,6-1 0-31,1 0 8 0,3 0 0 0,-1 0 8 16,-1 0-8-16,-9 0 48 15,-2 0-48-15,-8 0 0 0,-3 0 0 16,-8 0 0-16,-4 0 0 31,-5 0 0 0,-3 0-8-31,-6 6 0 0,-3 4 0 0,-4 0-16 0,1-4 24 0,-5 0 0 16,-1-1 0-16,1-5 0 0,-4 1 0 15,-5-1 56-15,-5 0-56 32,-13 0-208-32,-4 0-1513 31,-2 0-6392-31</inkml:trace>
  <inkml:trace contextRef="#ctx0" brushRef="#br0" timeOffset="12180.6967">6743 13664 2480 0,'0'0'1448'0,"0"0"-63"0,0 0 335 15,67-17-232-15,-40 10-327 16,6-1-121-16,0 0-200 0,6-2-88 16,1 2-24-16,2 2-88 15,1 0-103-15,-4 2-233 31,1 1 104-31,3 3-88 0,1 0 160 16,6 0-96-16,5 0 24 16,7 0-80-16,6 0-64 0,5 4 64 0,2 1 40 15,8-4-168-15,4-1-152 31,4 0 104-31,9 0-136 16,6 0 88-16,2 0 96 0,4 0-80 16,13 0-112-16,19-1 65 15,-14-5 47-15,-17 0-56 0,-14-2 120 16,-22 1-136-16,8 0-48 15,9-2 8 1,-9 2-8 0,-8 1 80-16,-6 2-72 0,-5 1 0 0,-12 2 48 15,-2 1-48-15,-8 0-8 16,1-3-8-16,-1 1 8 0,4 1 0 15,0-6 0-15,1 2 8 32,5-4-8-17,0 4 8-15,-3-2 40 0,0 5-56 16,-5 0 8-1,0 2 0-15,-5 0 0 0,0 0-32 16,1 0 24-16,4 0 16 16,4 0-16-16,2-6 24 15,-2 2-16 1,-3-2 72-16,-9 1-72 15,-7 1-72-15,-10-1 72 0,-13 5-416 0,-4 0-1465 0,-4 0-3264 0</inkml:trace>
  <inkml:trace contextRef="#ctx0" brushRef="#br0" timeOffset="16478.9425">8101 14843 5449 0,'0'0'2320'0,"0"0"-1648"31,0 0-384-31,0 0 104 16,0 0 65-1,5 6-33-15,1-1 40 0,0-1 96 0,1 1 160 16,3 3-256-16,7 0-24 15,5-2 72-15,9 2 425 0,11-2 7 16,12-3-248 0,8-1-128-16,7-2-176 15,4 0-32-15,4 0-144 16,0 0 152-1,-1-5-192-15,0 1-80 0,-2 2 40 0,-1 0-40 16,2 2-56-16,6 0-40 0,6 0 0 16,4 0 8-1,7 0 72 1,4 0-64-16,19 0-8 0,17-2 0 31,-13-4-8-15,-14 2 8-16,-12 0 8 0,-22 0 88 0,15-2-96 0,10 2 48 15,-3 1 8-15,-2 0-64 16,-5 3 56-16,-3 0-32 15,-5 0-24-15,-3 0 0 0,-6 0 48 16,-8 0-48 15,-8 0 0-31,-11 0 8 0,-11 0 33 0,-5 0-41 16,-5 0 0-16,-8 0 0 15,-1 0 0-15,-2 6-8 0,-3-2 8 16,-1 2-8-16,-3-5-1 16,-3 4 9-16,-1-3 9 15,-3-2-9 1,1 0 48-16,-3 0 32 15,2 0 0-15,-2 0-80 16,0 0-1105-16,0-7-4552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3:56:40.5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18127 15523 5945 0,'0'0'2160'0,"0"0"-823"15,0 0 327-15,0-5-304 0,0 5-296 16,0 0-375-16,0 0-161 15,0 0-16-15,0 0-64 16,-2 0-112 0,2 0-16-16,0-2-64 15,-3 2-32-15,3 0 80 0,0 0 136 16,0 0 8-16,0 0 72 15,-3 0-31-15,3 0-89 16,-2 0-64-16,2 0-56 0,-2 0-64 31,0-1-96-15,2 1 32-16,-2 0-8 0,2-3 16 0,0 3 0 15,-3 0 72-15,1-1-104 16,0-1-16-16,-2 0 24 16,2-3-16-16,-3 4 16 0,0-3 16 15,3 0-64 1,-2 2-8-1,-1-2-64-15,1 0 48 0,2 1 8 0,-3-3 16 16,3 3-32-16,0-2 64 16,0 0-112-16,-1 1 64 15,1-2-64-15,-3-1 0 16,3 0 56-1,-2 0-8-15,2 1 16 16,-3 0-8-16,3 0 16 0,0 1 0 0,0-1-72 16,0-1 40-16,-1 1-40 15,3 1-8-15,0-1 16 16,-2 0 32-1,2-3-48-15,-3 4 8 16,1-4 48-16,0 1-56 16,0-2 8-1,2 3 0-15,-2-4 0 0,2 5-8 0,0-2 0 16,0 0 0-16,0 1 8 0,0-2-8 31,0-1 0-31,0 0 0 16,0-3 0-16,0 5 0 0,0-5-8 15,0 1 8-15,0 0 0 16,-2 0 16-16,-1 0-16 15,1 0 8-15,0 1 0 0,0 2-8 32,0 1 57-32,0 2-57 15,2 0 0-15,-4-2 8 0,4 2-8 16,0-3 0-16,0 3 0 15,0-3 0 1,0-1 0-16,0-3 0 0,0 1 0 0,0-2 0 16,0 3 0-1,0-3 8-15,0 3-8 16,0 0-8-16,0 0 8 15,0 1-8-15,4 0 16 0,-2 1-16 0,0 0 16 47,0-1-8-47,0-2 0 0,3 1 0 0,-1-4 0 0,0 1 8 16,1-3-8-16,0 0 0 15,-1-2 0-15,0 5 0 16,3-3 8-16,-1 0-8 0,1 4-8 16,0 1 0 15,0-3 8-31,-3 3 0 0,3-1 0 0,-3-2 8 15,0 4-8-15,2-1 0 16,0 2 0-16,-2 0 0 0,3-1-16 16,-3 4 16-16,4-2-16 15,0 1-33-15,1 0 49 0,-1 2-8 47,4 0-40-47,-3 3-16 0,3 0 64 0,-4 2-48 16,1 1 40-16,-3 0-72 0,2 0 16 15,-2 0 56-15,1 0-8 0,-1 0-56 16,3 1 0-16,0 7 72 0,2 2 0 15,-2 3-16 1,3-1 8 0,-4 2 0-16,1 1-64 15,0 2 72-15,-2-2 8 0,-3 3 8 16,1 3-8-16,-3-3-8 15,-2 2 8-15,0 0-8 16,0 0 8-16,0 2 0 31,0 0 0-31,0 4-8 0,-2 1 8 16,-3-2-8-16,3 1 8 0,-2 1-8 15,2-4 0-15,-3 1 0 0,2-3 8 16,1-2-8 0,0-1 0-16,2 0 0 15,0-1 0 16,0-2 0-31,0 2-8 0,0-1 8 0,0 1-8 0,0-2 0 0,0 2 0 16,0-6 8-16,0 1-8 0,2-2 8 31,-2 0 0-31,2 1 0 16,-2-2-8-16,0 1 8 15,0-2 8 1,0 0-8 0,0-2 0-16,0 0 0 0,0-1 8 0,0-1 0 0,0-1 0 0,0-1 40 15,0 0 40 1,0 1-32-16,0-2 72 15,-2 1-32-15,0 2-32 47,-2 0-56-47,-1 3 48 0,1-2-48 0,-3 2 41 0,2-1-49 0,1-2 0 0,-1-1 8 16,1-1 0-1,2 0 40-15,0 1-32 0,0-3-8 16,0 1 64-16,-1 2-56 16,-1-2-8-16,-1 2 64 31,3-2-8-31,-3-1-56 0,1 2 88 0,-2-2 24 15,1 0-64-15,1 0 16 16,-1 0-56 0,0 0 64-16,1 0 0 0,-1 0-80 15,1 0 0-15,-2 0 0 0,-2 0 8 16,4 0 0-1,0 0 56-15,-1 0-48 16,3 0 0-16,-2 0 32 16,0 0-48-16,2 0 16 15,-4-3-8-15,2 0-8 0,-3-2 8 16,3 0 8-16,0 0-16 15,0-4 16-15,-4 3 32 32,4-1-40-32,-1-2 40 0,3 3-40 15,0 0-8-15,0 2 8 0,0 1 56 16,2 0-56-16,0 3 56 0,0 0-56 15,0 0 40-15,0-1-40 16,0-1-8-16,-2-2-136 16,0-15-784-1,-4 2-3409-15,0 3-7970 16</inkml:trace>
  <inkml:trace contextRef="#ctx0" brushRef="#br0" timeOffset="7171.4101">8247 10774 10626 0,'0'0'2272'0,"0"0"-1352"16,0 0 233-16,0 0 135 0,-40 0 104 31,31 0-552-16,-2 0-111-15,-2-2-449 0,-4-2-88 0,-2-2 200 16,-3 2-224-16,-3-3-64 0,-6-1-56 16,-2-5 8-16,-3-3-48 15,-5-2 88-15,2-4 72 16,1-2-104-1,0-2-56 1,7 1 64-16,2 0-64 0,2 0 40 0,7 0 16 16,0-2-48-16,4 4 80 0,0-5-88 15,6 0 0-15,1-3 8 16,-1-5-16-1,6 0 0-15,2-3 0 16,2 0-8 15,0 3-40-31,0 2 48 0,0 4 8 0,0 1-8 0,9 3-48 0,4 4-32 16,2 2 64-16,2 0 16 0,3 1-8 31,4 2 0-31,0 1 0 16,5-1-80-16,5 3 80 31,1 1-40-31,8 3 48 0,1 6-88 15,4 4 80-15,-2 0 0 0,-1 0 0 0,-3 12-88 0,-4 4 88 32,-5 4-40-32,0 0 40 15,-4 1-8-15,0-2-32 16,-2 1 48 15,-3-1 0-31,2-4 16 0,-4 3-16 0,-5-1 0 0,0 1-104 16,-5 1 96-16,-3 8-40 0,-1 3 48 15,-4 6-48 1,-4 3 48-16,0 4 0 0,0 1-8 15,-4-1 0-15,-10-6 0 0,-1 2 0 32,-2-6 0-32,0-2-8 0,-5-1-40 0,-4-5 48 15,-2 0 8-15,-1-2 8 16,-2-6 40-16,2-1-40 15,0-4 40-15,2-2-48 16,3-4-48-16,-9 2-696 0,6-2-1193 31,4 0-4336-31</inkml:trace>
  <inkml:trace contextRef="#ctx0" brushRef="#br0" timeOffset="9017.5157">19588 10995 6753 0,'0'0'2584'0,"0"0"-1591"16,0 0-201-16,0 0 232 15,-38 0 64-15,24 0-119 0,-1-2-321 16,-1-2-72-16,1-3 112 0,-3 0-104 31,-2-1-88-31,-2 0-128 16,-3-2-96-16,-2 0-16 0,0-3-160 15,-1 2-24-15,4-1 56 16,1-2 120-16,3-3-159 0,5-1 39 16,-2-2-32-16,7-2 24 31,-1-1-32-16,1-6-88-15,4-1 0 0,-1-1-8 0,1-2 8 16,2 1 0-16,-2-2 64 0,2 2-64 16,2 0-40-16,2-1 16 15,0-1 24-15,0 2 0 31,0-2 8-15,0-1-8-16,0 0-8 0,0 1 0 0,4 0 0 16,4 1-32-16,-4 4 40 0,2 1 0 15,1 4 0-15,5-1-8 16,3 2-72-16,5 1-16 15,2-1 16 1,7-1 80 15,0 0 0-31,2 2 72 0,0 0-72 0,0 0 0 0,0 4 16 0,5 4-88 16,3 2 152-16,3 6-168 0,-1 5 144 15,2 1-56 1,-3 0 0-16,-6 6 0 16,-3 5 8-16,-2 3-8 46,-2 0 0-46,0-1 0 0,-5 4 0 0,-1-1 0 0,2 0 0 0,-2 1-80 0,-6 0 72 0,1 3-40 32,-5 4 48-32,-5 1 8 0,-2 4-8 15,-1 4 0-15,-3 1 0 16,0 2-8 15,0 4 8-31,0-2 16 0,-9 2-16 0,0 0 0 0,-4-4 8 0,2-2 0 31,-2-1 72-31,1-3-64 0,-1-3-16 16,2 0 16-16,1-6-8 15,0-2 0-15,1-1-8 16,-1 0 0 0,2-2 0-16,-1 2 8 0,0 0-8 0,0-2 8 31,0 0 0-31,3 0 0 0,-2-4-8 0,4-2 8 15,0-4 32-15,2 0-32 16,-1-3-8-16,-2-2 16 31,0 1 56-31,-5 2 0 16,-5 0 32-16,-1 2-8 0,-1-2-48 15,-2 0-48-15,4 0-80 0,-1-1-448 16,-1 3-1073-16,3-3-2600 0,3 0-3824 16</inkml:trace>
  <inkml:trace contextRef="#ctx0" brushRef="#br0" timeOffset="12281.7024">17536 12728 6873 0,'0'0'2673'15,"0"0"-1201"-15,0 0 552 16,0 0 65-16,0 0-753 15,0 0-640-15,-3-10-344 16,3 10-64 0,0 0-136-16,3 0-32 0,15 0 176 15,4 0 145-15,12 0-193 0,10 0-64 16,14 1 8-16,14 3 8 15,12 1-104-15,7-4 40 16,5-1-64 0,-5 0-72-16,-4 0 0 31,-13 0-80-31,-11 3 80 15,-15 1 0-15,-10 0 0 0,-11 2 0 16,-13 9-392-16,-8 2-953 0,-6-1-2872 0</inkml:trace>
  <inkml:trace contextRef="#ctx0" brushRef="#br0" timeOffset="14239.8144">18700 12966 1120 0,'0'0'9746'0,"0"0"-7698"16,0 0-1456-16,0 0 321 0,0-2 471 15,0 2-664-15,15 0-528 16,7 0-112-16,12 0 176 16,8 8-32 15,5 14-56-31,1 11-64 0,4 8-32 0,-1 7 72 15,7 7 136-15,4 1-88 0,10 4 48 0,3-4-104 16,4 0 33-16,0-3 71 16,-2-9-48-1,-9-7-184-15,-7-6 72 47,-8-5-64-47,-9-4-8 0,-8-7 0 0,-9-2 40 0,-9-6-48 0,-7-2 8 0,-5-4-8 16,-4-1 0-16,-2 0-8 15,0-7-88 1,-10-9-1049-16,-13-2-3368 15</inkml:trace>
  <inkml:trace contextRef="#ctx0" brushRef="#br0" timeOffset="14757.8441">19775 13275 9113 0,'0'0'4161'0,"0"0"-3224"0,0 0-537 0,0 0 440 0,0 0-32 0,0 0-328 31,0 0-152-31,0 0-80 16,121 112 24-16,-99-58-72 0,-7 2 16 15,-1-3-88-15,-5-6-128 16,1-4 64 0,0-9-64-1,1-8 16-15,-3-8-16 0,0-6 8 16,-4-6 0-16,-4-3-8 15,0-3 48-15,0 0 160 0,0 0 601 16,0 0 151-16,-4 0-128 16,-17 0-832-16,-8 0-416 15,-29 0-880 1,7 0-2729-16,0-6-7394 0</inkml:trace>
  <inkml:trace contextRef="#ctx0" brushRef="#br0" timeOffset="16680.9541">14757 8990 8433 0,'0'0'2897'0,"0"0"-2217"0,0 0 328 15,0 0 161-15,143-34 15 16,-93 28-408-16,5 2-216 0,12-3-40 15,4 3-136-15,4-2 8 16,6-2-64-16,-3 3-64 31,-2-4 1-31,-1 1-113 0,1 2-104 16,-2 1-40-16,0 2 0 15,1 1 64-15,8 2 0 16,21 0-16-16,25 0-8 0,23 0 64 16,8 0 8-16,-14 0-16 15,-27 0-32 16,-34 0-64-31,-16 0 8 16,-4 2-8-16,9 1-8 0,10-2 64 0,7 3-64 16,-2 2 8-16,-4 2-8 0,-2-2 0 0,2 0-8 15,5-1 8-15,4-5 8 16,9 0 0-16,1 0 40 15,4 0 24 1,-4-5 112-16,-2 2-48 16,-2 0 24-16,-1 3 0 0,-1 0-64 15,-2 0-24-15,-3 5 48 0,-1 6-32 47,-3 3-24-31,0 0-56-1,-2-2 72-15,1 1-32 0,4-5-40 0,4-1 0 0,0 0 8 16,4-5 40-16,0 2-48 15,-4-1 8-15,-3 3 32 0,-5 1-48 16,-6-1 0-16,-6 0 0 0,-7 2 0 16,-2-4 0-16,-5 0 0 15,-1-2 0 16,-5-2 0-31,-6 0 8 0,0 0-8 0,-6 0 0 0,-5 0 0 0,2-2 0 32,-3-3 8-32,-3-2-8 0,1 3 8 15,-3-2 0-15,-2 2-8 0,1 0 0 16,-1-1 0 15,0 4 0-31,0-4 8 0,0 2 0 0,6-1-8 0,3-1 0 16,2 0 8-1,7 1-8-15,3-2 0 0,0-1 8 16,4 2-8-16,-4-1 8 15,-6 1-8 1,-5 4 0 0,-6 1 0-16,-6 0 0 0,-4 0-8 15,-3 0-8-15,-2 1-32 0,-2 8 48 16,2-3 0-16,0-1 0 0,-3 2 0 15,4 0 0-15,-3 2 0 16,-1 3 0-16,-3 0-8 0,-3 2 0 31,-2 4-8-31,0 2-24 16,-2-1 40-16,-3 4 8 15,2-3 0-15,-1 2 0 0,-1-1 0 16,-2 0 0-16,-2 3-8 16,0 7 8-16,0 5 0 0,-2 3 8 15,-11 5-8 16,-5 3-8-31,1-1 0 0,-6-3 8 0,1-6 0 16,-2-5 8-16,-3-7-16 16,-40-11-208-16,7-5-1112 15,-8-9-3633-15</inkml:trace>
  <inkml:trace contextRef="#ctx0" brushRef="#br0" timeOffset="19409.1101">14873 9024 8769 0,'0'0'3129'15,"0"0"-2281"1,0 0-16-16,0 0 17 0,0 0 79 0,0 0-344 31,-62 4-344-31,62-4-240 16,0 5-176-16,0 11-16 0,0 1 192 15,0 9 120-15,0 2 16 16,0 2 40-1,-6-2 8-15,-1 2-72 0,0-1-56 0,2 1 16 32,1-1-64-32,2 7-8 15,2 4 0-15,-2 5 8 0,-3 7 0 0,1 3-8 16,-3 2 0-1,-4 4 0-15,-2-2 72 0,-5 0 24 32,2-1-96-32,-4 0 8 0,2-2-8 15,-2 5-64-15,-2 3 64 16,-1 4 0-16,-1 4 72 0,4 5-64 15,2-2-8-15,5 0 8 0,-1-2 0 16,5 2-8-16,-1-3 0 16,0 0 8-1,-1 1-8-15,3-4 8 31,-4 4-16-31,-1-3 8 16,-2 0 0-16,3 1 0 0,-1-4-16 16,1 0 16-16,6-3 0 15,2-4 0 16,1 0 0-31,3-2-48 16,0 0 48-16,0 0-72 0,0 1 72 0,0-3 200 0,-2 3-120 0,-2-2 8 0,-3 1 8 16,0 1 16-16,-2-1-24 0,5-1 88 15,0 2-80-15,4 1-16 31,0-2-72-15,0 2 0-16,8-1 64 0,5-1-24 0,3-2-40 16,0 1 0-16,-3-2 72 15,0-1-80-15,1 1 0 0,-3-4 0 16,-2 0 152-16,3-3-56 15,-2-2 8 1,1-4-104 15,5 0 8-15,1-4-8-16,4-1 16 0,0-4-8 0,1-5 224 0,-3-1-127 0,-1-5-97 0,-2-1-8 0,0-7 72 15,-6 3 24-15,4-5-16 16,-1 0 112 0,2 2 24 15,1 0-48-31,7 3-88 0,2 2-24 0,1 3-40 0,5 6 40 0,2 0-56 15,1 2 48-15,2 2-48 0,2-3 8 16,-1-4-8-16,8-2 0 31,2-5 0-31,4-2 8 31,5-4 40-31,4-2-48 0,-3-2 64 0,4-2 40 0,-6 0-24 16,0 0 32-16,-4 1-104 0,-5 0-8 31,-3 0 8-31,-5 2-8 16,-1-1 8-16,-1-2 0 0,4-4 0 15,7-2-8 17,7 0 88-32,6-4 112 0,9-14-48 0,6-4-64 0,5-3 8 0,3 2-48 15,-1 1-48 1,-1-2 0-16,-4 3-56 15,-5 2 64-15,-5 1-8 16,-3 1 8-16,-6 2 72 0,-2-4-80 31,0 3 0-31,-5-2 8 0,0 0 0 0,1 0-8 16,-6 2 0-1,-2 0 0-15,-1 1-8 16,-1-4-40-16,1 1 24 0,-1-2 16 16,0-3 8-16,1 0-8 0,3-4 0 31,3-3 8-31,3-2 0 0,3 0 8 15,5 0-8-15,5 2 8 16,-1-1 136-16,6 6-144 16,-3 0 48-16,0 4-48 0,-3 1 8 15,3 0 0-15,-3 2 120 0,6 0 8 16,1-2-88 15,0 2 56-31,5-3-8 0,-3 2-40 16,-2 0-8-16,1 2-40 0,-3-1 8 15,2-3 32-15,-1-1 32 16,1-1-72-16,-2-2-8 0,0 0 8 15,-2 0 48-15,-2 3-48 32,-5 2-8-32,-3 0 8 15,-1 2 8-15,2-4 64 0,0-2 8 16,2-5 48-16,3-3-40 0,-1-4-88 15,-2 0 64-15,3-1-72 0,-3 0 0 16,-2 1 0-16,0 0-64 47,-5 3 64-47,-1-4 8 0,1-1 40 0,-5-7-48 0,2-3 48 15,-1-8-48-15,-2-4-72 16,-1-4 72-16,-1-2-72 16,-2 3 64-16,-3 4-40 15,-5 2 32 16,-4 5 16-31,-6 2-16 0,-4 2 16 0,-2-1 0 0,-3 2 16 0,-1-3-8 16,1-3-8-16,-1 1 0 16,1 4-8-16,2 4 8 15,-2 5 0 1,-3 3 0-16,-3 7 8 15,0 4 0 17,-1-2 0-32,-1-3-8 0,4-3 40 0,1-2-32 0,3-4-16 0,3-1 0 15,4 0 8-15,2 3-8 0,-1-3-32 31,-2 7 40-31,1-4 0 16,-3 4 8 15,-2-2-8-31,2-1 0 0,0-1 8 0,-4-6-8 0,3 1-8 0,1-2 8 16,0 0 48-16,3 1-48 15,-1 4-16-15,-2 5 16 0,0 3 0 16,-3 3 0 0,2 4-16-16,-4 3 8 31,1-2 8-31,0 1 0 0,1-4 0 0,6-1 0 0,-1 2-64 15,6 0 64-15,1 4-136 16,0 3 120-16,-2 5-64 16,0 1 8-16,-4 5 0 15,-4 1 64-15,-1 1-48 31,-4-1 48-31,4-3 8 0,-2-2-8 0,1-3 8 0,-1-2 48 16,-1-4-40-16,1 1 8 0,-1-2-16 31,1 3 0-31,-3 1-56 0,1 2 48 16,-3 3-88-16,-5 4 96 15,-1 4 8 1,-1 1-8-16,-4 1-16 16,2-1 16-16,4-5 8 15,-2 0 0-15,0-4-16 16,3-2 0-16,1 0-96 0,-2 2-24 15,0 2 8-15,-6 4 72 32,0 6-344-17,-20 0-840-15,-12 4-3257 0</inkml:trace>
  <inkml:trace contextRef="#ctx0" brushRef="#br0" timeOffset="22027.2599">21210 7758 7721 0,'0'0'3033'0,"0"0"-1977"0,0 0-808 16,0 0 936-16,0 0-375 15,0 6-689 1,0 16 16-1,-14 10 96-15,-5 13 144 0,-8 11 272 16,-6 7-48-16,-3 12-136 0,-5 6 56 16,2 3-40-16,1 1 8 0,-3 5-168 15,3-5 57-15,1 0-89 16,3-8 56-16,5-8-120 15,7-13-224 1,5-10 16 15,3-16-8-31,7-9 72 16,5-12-32-16,2-9-40 0,0 0-8 0,9-50-8 0,11-6-1417 0,-3-12-5504 0</inkml:trace>
  <inkml:trace contextRef="#ctx0" brushRef="#br0" timeOffset="22685.2975">21303 7711 2696 0,'0'0'10042'16,"0"0"-7873"-16,0 0-1089 31,0 0 944-31,0 0-319 0,0 0-921 15,0 0-296-15,-73 39-256 16,31-12 64-16,-8-1-144 0,4 0 80 16,4-5-232-16,6-6 104 15,12-5-104-15,8-6 64 31,9-4-104-31,5 0 40 0,2 0-544 16,0-16-224-16,15-6 32 16,12-2 24-16,4-5 248 0,3 4-65 15,-1-2 113-15,-2 7 240 16,-4 3 112-16,-7 4 64 15,-5 3 0 1,-3 4 8-16,-3 4 0 0,2 2-8 16,0 0 64-16,7 4 48 15,2 12 184-15,4 6 0 0,1 6 41 16,-1 1-81-16,-1-2 104 15,-1 1-216 1,-4 0-32 15,-2 4-112-31,-8-6-2177 0,-3-5-10409 0</inkml:trace>
  <inkml:trace contextRef="#ctx0" brushRef="#br0" timeOffset="24062.3763">21780 7506 10546 0,'0'0'2504'0,"0"0"-1728"15,0 0 769-15,0 0-65 0,0 130-368 16,-6-73-544-16,-5 3-207 31,1 0-217-31,4-1 24 0,1-3-96 16,3-9-16-16,2-4-8 15,0-12-48-15,0-6-368 16,0-14-833 0,0-7-1239-16,0-4-2017 0</inkml:trace>
  <inkml:trace contextRef="#ctx0" brushRef="#br0" timeOffset="24381.3945">21967 7311 7665 0,'0'0'2513'16,"0"0"-1377"-16,0 0 288 16,0 0-144-16,0 0-439 15,0 0-297-15,0 0 168 16,103 143 136-1,-103-97 224-15,-14 7-199 16,-15 0-89-16,-8-2-112 0,-5 2-128 16,-3-5-248-16,-2-6-160 15,4-6-136-15,4-7-240 0,1-8-1168 16,11-6-1713-16,9-11-4113 0</inkml:trace>
  <inkml:trace contextRef="#ctx0" brushRef="#br0" timeOffset="24766.4165">22117 7656 6857 0,'0'0'3057'0,"0"0"-1017"15,0 0 57-15,0 0-481 0,0 0-608 16,0 0-264-16,0 0-24 0,58 71-7 16,-58-40-193-16,-3 2-88 0,-7-6-112 15,0-4-80-15,6-10-136 16,2-6-48-1,2-7-48 1,0 0 152-16,0-3 64 0,14-19 208 16,12-10-176-16,12-5-256 0,2-8-160 15,2 3-368-15,-1 11 144 0,-6 8-8 16,-6 13 184-16,-4 10 16 31,-8 2-8-15,-5 23 64-16,-6 2 88 0,-4 2-32 0,-2-1 72 15,0-5 8-15,0-5 0 16,0-5 8-1,0-8-8-15,0-3 0 16,0-2-240-16,0-3-449 16,-8-15-2119-1,0-2-3722-15</inkml:trace>
  <inkml:trace contextRef="#ctx0" brushRef="#br0" timeOffset="25459.4562">22522 7460 6025 0,'0'0'2856'0,"0"0"-1647"31,0 0 439-31,0 0-152 0,0 0-591 0,0 0-209 0,45 116-424 16,-41-82-64-16,-1 0-88 0,-1-6-112 16,4-3 0-1,2-6 72 1,-4034-8-72-16,8071-6-8 0,-4029-5-40 15,-1 0 40 1,6-14 200-16,-1-5-24 0,2-4 40 16,-2 4 16-16,0 6-64 31,0 5-168-31,-2 2-8 15,-1 4-64-15,4 2 64 47,-3 0 0-47,-3 0-16 0,3 0 16 0,-5-2 8 0,-1-2 0 0,-6-2 16 0,-3-4 184 0,-3-2-16 16,0 0 40-16,0-3-96 15,-5 5 24-15,-11 7 88 0,-3 3 264 16,-2 2-248-16,-1 20-192 16,1 7 296-16,6 7 9 46,9-1-145-46,6-3-216 0,0-4 88 0,4-6-88 0,13-4 0 16,4-5-8-16,4-7-592 0,1-6-601 16,3 0-287-16,3-3-1097 15,-1-17-55-15,-2-4 223 0,-2-4 745 16,-6-3 1360-1,-4 1 304 1,-3 12 1784-16,-4 5 265 0,-4 9-657 16,1 4-752-16,-3 8 256 0,-2 14 97 15,3 6-129 1,-3 2-248-1,0 3-96-15,3-6-296 0,0-2 24 32,-1-7-128-32,0-4-24 0,-2-9-88 0,1 0 0 15,-1-5 160-15,2 0 856 0,4-6 177 0,2-16-617 16,6-6-384-1,6-7-200-15,5 1-424 0,10-4-1337 0,-8 13-3064 32,-4 6-6209-17</inkml:trace>
  <inkml:trace contextRef="#ctx0" brushRef="#br0" timeOffset="26370.5083">20797 13154 14131 0,'0'0'3168'0,"0"0"-1760"16,0 0-71-16,0 0-489 16,0 0-576-16,-122 35-144 0,113-17-128 15,7 2-64 1,2-2-256-16,2 2-168 15,16-4 144-15,4-2 80 0,1-1 168 16,-1-5 96-16,-1 3-8 31,-4-1 8-15,-1 2 0-16,-8 3 0 0,-3 0 8 0,-3 3 112 15,-2 1 32-15,0 4-32 0,-7-1-48 16,-11 0-16-16,1-2-8 16,-3-1-48-16,2-8-536 15,0-4-1249-15,5-7-3200 0,8 0-4993 16</inkml:trace>
  <inkml:trace contextRef="#ctx0" brushRef="#br0" timeOffset="26520.5169">20984 13351 7881 0,'0'0'4377'0,"0"0"-2056"0,0 0 23 31,114-35-584-31,-85 27-799 16,-6-1-449-16,-6 3-304 15,-3 0-200-15,1-3-8 0,-1 3-440 0,-3 0-688 16,1 1-1001-16,-1-1-1816 15,-7 0-832-15,-2 2 40 0</inkml:trace>
  <inkml:trace contextRef="#ctx0" brushRef="#br0" timeOffset="26690.5266">21204 13203 3392 0,'0'0'3953'0,"0"0"-1160"0,0 0-273 0,0 0-7 0,0 0-449 15,-63-42-535-15,56 42-641 16,0 16-696 0,-2 18-184-16,-2 12 200 15,2 11-64 1,3 1-88-16,4 3-48 0,2-7-8 0,0-8-224 15,2-11-776-15,13-9-1065 16,19-20-1904-16,-8-6-880 0,1 0-2992 16</inkml:trace>
  <inkml:trace contextRef="#ctx0" brushRef="#br0" timeOffset="26997.5441">21317 13415 3104 0,'0'0'5201'0,"0"0"-3328"0,0 0 967 16,0 0-399-16,0 0-1409 0,0 0-848 31,0 0-120-31,0 0 240 15,11 35-136-15,-4-21-64 0,2-3-96 16,-1-7 0 15,6-4-8-31,-1 0-192 0,5-11 88 0,0-18-96 16,0-2-240-16,-4-5 80 0,-4 1 32 15,-1 7 240-15,-2 6 88 16,-2 10 32-16,-5 8 560 0,2 4-128 16,0 0-352-16,3 7-96 31,1 12 280-31,3 0-192 0,-2 6-24 0,2-2-80 0,-3-4-200 15,5-3-1088 1,-4-6-1849-16,0-8-3584 16</inkml:trace>
  <inkml:trace contextRef="#ctx0" brushRef="#br0" timeOffset="27408.5676">21747 12847 7561 0,'0'0'3881'16,"0"0"-1777"-16,0 0-567 15,0 0-905 1,0 0 512-16,0 121-32 16,0-59-544-16,-2 2-215 15,-7-4-137-15,5-5-120 0,-1-11-88 16,5-12 16-16,0-9-16 15,0-15-8-15,0-3-104 16,0-5 64-16,0 0 40 0,0-20 0 16,2-6-192-1,14-4-257-15,2 1 1 16,3 6 120-16,6 7-168 0,-2 10 224 15,0 6 144-15,-5 0-16 16,-3 12 64-16,-8 8-8 16,-4 2 88-16,-5 2 48 15,0-1 224 1,-7 2-48-16,-8-3 248 0,-6-2-176 15,0-1-120-15,-6-6-104 16,0-1-72-16,2-6-104 0,-2-6-528 16,7 0-1152-16,5 0-3641 15</inkml:trace>
  <inkml:trace contextRef="#ctx0" brushRef="#br0" timeOffset="28902.6531">18154 14153 9602 0,'0'0'2128'0,"0"0"-1480"15,0 0 112-15,0 0-392 16,119 0-88-16,-78-4-280 16,-1-6-96-1,5-2-920-15,-10 1-1296 0,-13 4-2649 16</inkml:trace>
  <inkml:trace contextRef="#ctx0" brushRef="#br0" timeOffset="29162.668">18351 13850 1328 0,'0'0'8866'16,"0"0"-6178"-16,0 0-1527 0,-16 0-489 15,14 21-408-15,2 10-168 16,-3 11 280-16,0 9-176 0,1-1-72 16,-3-2-120-16,1-2 72 15,2-8-80-15,2-7-504 16,0-10-1201-1,0-9-2191-15,6-7-585 16</inkml:trace>
  <inkml:trace contextRef="#ctx0" brushRef="#br0" timeOffset="29718.6998">18449 14099 4048 0,'0'0'1969'16,"0"0"-73"15,0 0-103-31,0 0-329 0,0 0 16 0,0 0-632 0,0 0-239 16,0 0-201-16,60 104-176 0,-57-98-88 15,-1-4-88-15,-1-2 192 0,2 0 80 31,-1 0 72-31,4-18 8 16,-2-4-360-16,2-6-32 16,5 1-16-16,1 6 0 0,-1 5 0 15,-1 9-24-15,2 7-184 0,1 0 8 16,3 7 128-16,-1 7 64 31,4 2 0-31,-4-3 0 0,-1 0 0 16,-1-5 8-16,0-2 72 31,-4-2-72-31,0-2-280 0,0-2-616 0,-2 3-209 0,1-3-207 15,3 0 368-15,1 0 240 32,1 0-88-32,3-9 528 0,3-9 208 15,2-4 56-15,-1-2 0 16,0-3 208-1,-4 2 96-15,-3 7 112 0,-7 8 360 0,2 7 24 16,-4 3-576-16,0 7 184 16,2 17 977-1,1 2-385-15,1 6-136 0,-4-1-56 16,2 2-208-16,-1 1-256 15,-1 0-48 17,0 4-240-32,4 4 80 0,-4 2-136 0,3 5 104 0,-5 1-104 15,2 0-320 1,3-5-920-16,-2-6-448 0,3-12-273 0,5-20-527 15,-1-7-601-15,-3 0-216 16</inkml:trace>
  <inkml:trace contextRef="#ctx0" brushRef="#br0" timeOffset="29975.7145">19069 13984 6361 0,'0'0'2544'15,"0"0"-1663"-15,0 0 391 0,0 0-72 16,0 0-376-16,0 0-312 16,0 0-232-16,89 49 81 0,-81-35 143 15,-2 5-80-15,-6 4-64 16,0 4 8-16,-16 2-120 31,-9 1-128-31,-2-2-120 0,-8-2-1352 0,8-8-3001 16,7-6-3961-16</inkml:trace>
  <inkml:trace contextRef="#ctx0" brushRef="#br0" timeOffset="32303.8476">15038 14496 744 0,'0'0'9018'15,"0"0"-7018"-15,0 0-1424 31,0 0-352-31,0 0 64 16,91 6 8-16,-37 6-160 0,9 1 16 16,10-4 793-1,3 1-417-15,-1-2-208 0,-1-2-184 0,-5 0-88 16,-7 0 104-16,-6 1-152 15,0 8-528 1,-18-1-1777-16,-13 0-3072 16</inkml:trace>
  <inkml:trace contextRef="#ctx0" brushRef="#br0" timeOffset="33063.8911">15187 14406 5281 0,'0'0'4441'0,"0"0"-2617"0,0 0-416 0,0 0 225 0,0 0-377 15,0 0-248-15,-4-112-80 0,8 90-368 16,6 2-159-16,-1 5-89 15,5 7 16-15,11 4-320 32,4 4 72-17,7 0-16-15,7 2 256 0,-1 10-112 0,2-2-48 16,3 2-56-16,-3 0-88 0,1 1-8 15,-3 3-8-15,-1 0-376 32,-3 2-752-32,-3 2-1017 15,12 6-1064-15,-11-6-1744 31,-7-6-1480-31</inkml:trace>
  <inkml:trace contextRef="#ctx0" brushRef="#br0" timeOffset="34278.9606">14795 8218 11106 0,'0'0'4081'0,"0"0"-3417"0,0 0-448 0,0 0 736 32,0 0 240-32,170-26-447 15,-106 16-497-15,3 0-8 0,-5 4-160 16,-4 0 96-16,-8 3-128 15,-14 2-40-15,-3 1-8 16,-11 0 0-16,-7 0-536 0,-10-3-817 16,-5-1-2512-1,0-2-4264-15</inkml:trace>
  <inkml:trace contextRef="#ctx0" brushRef="#br0" timeOffset="34558.9766">14800 7768 4929 0,'0'0'5505'0,"0"0"-4465"16,0 0-896-16,0 0 280 0,0 0 496 16,0 0-16-1,0 0-463-15,140 10-209 0,-107-3-104 0,15 1-128 31,-11-2-1505-15,-6-2-4960-16</inkml:trace>
  <inkml:trace contextRef="#ctx0" brushRef="#br0" timeOffset="37690.1557">22262 9491 12882 0,'0'0'4441'15,"0"0"-3697"-15,0 0-472 16,0 0 641-16,0 16-401 0,-7 12-400 15,-5 8 24-15,0 8 48 0,1 3-40 16,1-3-64-16,6-4-80 16,4-3-8-16,0-7 8 0,0-5-8 15,0-6 0 1,4-6-8-16,4-5 16 0,-2-2 0 15,2-4-8 1,1-2 8-16,5 0 72 16,3-2-64-16,6-19 152 0,4-4-112 15,4-7 72-15,2-9-120 0,1-2-8 31,-3-10-40-31,-4-3-64 16,-6-4 8-16,-5 4-24 16,-2 4 88-16,-3 14 40 0,-4 12 8 15,-5 12 40-15,-2 8-48 16,0 3 104-16,0 3-48 0,0 0-56 15,2 0-72-15,0 13-136 16,3 10-48 0,-2 9 256-16,1 9 120 31,-2 1 64-31,-2 2-8 0,0 0-56 0,0-2-112 0,0 1-8 15,0 7-904-15,0-10-1809 32,0-12-5681-32</inkml:trace>
  <inkml:trace contextRef="#ctx0" brushRef="#br0" timeOffset="38086.1784">22684 9645 12338 0,'0'0'2497'16,"0"0"-1721"-16,0 0 696 15,0 0-456-15,0 0-672 32,0 0 337-32,0 0-313 0,0 0-136 0,0 48-120 15,0-44-112-15,3-1-16 16,0-3 16-16,1 0-48 0,2 0-240 15,8 0 8-15,1-7 272 16,6-4 0-16,1-3 8 16,0 2 0-1,-2 3-16 1,-1 5 8-16,-6 4-48 0,-3 0-80 15,0 10-112-15,-4 15 239 0,-3 3 9 16,-3 2 0-16,0-3 49 16,0-3-57-16,0-5 8 0,0-7-8 15,0-6 0-15,0-2-241 31,6-4-815-31,0 0-672 0,13-27-465 16,-2 0-951-16,-1-4-2081 0</inkml:trace>
  <inkml:trace contextRef="#ctx0" brushRef="#br0" timeOffset="38190.1843">23037 9649 3632 0,'0'0'1945'15,"0"0"-241"1,0 0 216-16,0 0-343 0,0 0-417 16,0 0-528-16,0 0-280 15,4 98-192-15,-15-85-160 16,1-4-384-16,-2-2-4729 0</inkml:trace>
  <inkml:trace contextRef="#ctx0" brushRef="#br0" timeOffset="38502.2022">23135 9357 9826 0,'0'0'2392'0,"0"0"-616"0,0 0 393 16,0 0-1089-16,0 0-1080 0,0 0-360 16,-2 4-1384-16,2 11-521 31,0 3-5816-31</inkml:trace>
  <inkml:trace contextRef="#ctx0" brushRef="#br0" timeOffset="38768.2174">23124 9647 8553 0,'0'0'3073'15,"0"0"-2273"-15,0 0 945 16,0 0-249-16,0 0-368 16,0 0-496-16,129-5-136 15,-102-4-280 16,2 0-216-31,4-3-368 0,-6 3-1664 0,-10 1-2961 0</inkml:trace>
  <inkml:trace contextRef="#ctx0" brushRef="#br0" timeOffset="39062.2342">23286 9495 8809 0,'0'0'4361'0,"0"0"-3312"16,0 0-241-16,0 0-192 15,-4 29 160-15,4-2-8 0,0 9-88 0,0 3 185 32,-4 3-305-32,-1 0-256 15,1-6-64-15,2-4-16 16,2-6-80-16,0-8-136 0,0-4-8 15,0-6 48-15,0-3 48 16,4-5-96-16,11 0 16 0,8-3-16 16,8-15-104-1,23-16-1296 1,-6 2-3105-16,-5-1-8354 0</inkml:trace>
  <inkml:trace contextRef="#ctx0" brushRef="#br0" timeOffset="40531.3182">22727 9736 592 0,'0'0'1368'0,"0"0"-728"15,0 0-144 1,0 0 56-16,0 0-80 0,0 0-296 0,0-17 393 16,0 17 479-16,0 0 152 15,0 0 584-15,0 0 113 0,0 0-129 31,0 0-167-31,0 0-425 16,0 0-216-16,0 0-264 0,0 0-272 16,0 0-208-1,0 0-168-15,0 0-48 0,0 5-88 16,0 7 88-16,2 3 64 0,-2 2 8 15,0 1 112 1,0 0-16-16,0 0-88 16,0-4-80-16,0 1-408 0,0-3-2088 15,0-3-6418 1</inkml:trace>
  <inkml:trace contextRef="#ctx0" brushRef="#br0" timeOffset="59357.395">17030 15702 3104 0,'0'0'6874'16,"0"0"-4826"-16,0 0-1328 31,0 0 128-31,0 0 521 15,0 0-369-15,0 0 32 0,-71 0 24 16,51 0-199-16,-1 0-161 0,0 0-264 16,-2 4-96-16,-4 9-136 15,-6 5-200-15,-9 8 24 31,-12 9 40-15,-8 3-32-16,-7 2-16 0,-5-2 40 0,-1-4-40 16,-2-8 88-16,2-8-88 0,-1-6 144 15,3-8-48-15,4-4-112 16,9 0 0-16,6 0 0 31,10-6 112-15,5-4-104-16,4 2 80 0,-1 3-88 15,-4 0-8-15,-7-1 0 0,-4 2-104 0,-9-4-80 16,-3-5 32-16,-1 1 88 15,2-1-64-15,2-1 56 16,2 2 72 0,2 1 8 15,4 4 64-31,2 1-56 0,2 0-8 0,2-2 0 0,1 2-8 0,1 0-56 15,-1-5 48-15,-4-1-112 0,0-5-96 0,0-6 64 32,4-1 72-32,6-4-32 15,5 0-72-15,5 0 120 31,5-2-56-31,1 0 56 0,0-2-16 16,2 0 80-16,-2 0-80 0,1-4 88 0,0-2-80 0,2-2 8 31,-1-4 64-31,6-7-88 0,4-1 0 16,4 0-32-16,7-4 39 31,0 1 17-15,0 4-16-16,14 0 72 0,1 3-32 0,3 0 48 0,2 0 72 0,4 0-72 31,8-4 128-31,5 1-31 0,6 0-89 15,1-2 64-15,4 4-8 16,-2 5 64 15,-1 5-8-31,-1 1 16 0,1 4-64 0,-3 4 72 0,-2 1-48 0,-2 4-40 16,0 0 56-1,-2 3-104-15,-3 3 0 0,0 1 104 16,1 3-112-16,-1 1 0 16,2 2 8-16,6 1 0 31,-3 3 48-31,0-3 8 0,-5 3 0 15,-4 0 24-15,-4-1-40 16,0 2 32-16,-4 1 96 0,2 0-88 16,-1 2-32-16,2-2 16 0,6 2-64 15,3 0 64 1,5 0-72 15,2 2 16-31,7 0 24 0,-1 2-32 0,4 0-8 0,-2 0 0 0,6 0 56 16,4 2-48-16,5 2 64 31,7-2 56-31,7-2-112 15,0 0 152 32,6 0-88-47,-1-4 40 0,3-5-24 0,-1 1-88 0,1-3 40 0,-2 3-40 0,-1 0 0 16,1 2 0-16,-1-1-8 0,0 4 8 0,-1-2 0 15,-1 4 0-15,0 1 0 0,-2 0-8 16,0 0 0-16,-4 0 16 16,-1 0-16 15,-4 0 8-31,-1 0 24 0,-2 0-24 15,-1-1-8-15,-1-6 48 0,5-1-40 0,0 2-8 16,3 4 0-16,-8 2 0 0,-1 0-8 16,-5 0-40-1,-8 0 32 16,0 6 8-31,-7-2 8 0,5-4 8 0,-2 0 8 16,2 0-8-16,1 0 8 0,2-4 40 0,-2-6 32 16,0 0 8-16,-4 2-40 0,-4 1 40 31,-1 2-48 0,-2 0-32-31,-4 4-8 0,0-2 0 0,-3 3-8 0,0 0 0 0,3 0 0 16,-1 0 0-16,2 0 0 15,1 4 16-15,2 5-8 0,0-1 96 31,0 1-32-31,-1 4-32 32,-1-2-40-32,0 3 0 0,0 1-8 0,-1 3 72 15,-1 2-80-15,-3 2 32 0,0 1-16 0,-2-2 0 16,0 3-40-16,-1-2 40 31,2-1 0-31,-3 0 8 0,0-1 0 16,-6 1-8 15,2-2 8-31,-5 1-8 0,-3 3 0 0,-1-2 0 0,-5 6-72 0,-5 5 0 0,-4 2 8 15,0 6 56-15,0 4 0 16,0-2 8-16,0 3 0 16,-3-4 0-1,0 1 0-15,-2 1 8 31,-4 3-8-31,-4 4 0 0,-3 2 8 0,-1 4 40 0,-4 0-40 0,1-1-8 32,0-8 0-32,2-6 0 15,3-9 0-15,-1-4 0 0,1-4 16 16,-1-5-8 15,-2 2 40-31,-4-1-48 16,-3-2 48-16,-4 4-48 0,-2-2 8 0,-4 4-8 15,-3 1 8-15,-3-2 40 16,-1 4-40-16,-4-4 0 0,-6 2-8 15,1-1 0-15,-4-4 0 16,1 3 0 15,0-4 0-31,-2 3 0 0,-2 4 0 0,2 1-8 16,2 0 0-16,-4 3 8 15,2-2 0-15,-2-2 0 0,-5 1 0 16,-1-5 24-16,-1 0-24 16,1-4 0-16,1-2 0 31,1-3 96-31,4 2-88 0,-2-3 64 0,0 0 8 15,-3 2-80-15,3-2 48 16,-2 0-56-16,1-4 8 0,3-1-8 16,0-4 8-16,6-3 0 15,0 0 8-15,5 0-8 0,2-10 0 16,3 0-8-1,4 0-8-15,5 1 16 16,1 3 0-16,3 4-8 16,3-3-64-16,-1 3 24 0,3-2 0 15,-1 0-16-15,1 0 8 16,1 0-32-16,4 0 16 15,3 0 16 1,3 2 40 0,1 2-40-16,3-3 32 0,3 3-48 0,-5 0-32 15,1-1 8-15,0 1 32 16,-4-2 16-16,1-1 0 0,0 2 48 15,1-1-56-15,1-1 56 32,5 3-64-17,0-1 56-15,4 1 8 0,-2 0-64 0,2-3 56 16,-3 3 8-16,-1-1-8 15,0-1 16-15,-4-2-8 0,-1 0 0 16,0 0-112-16,0 0 112 16,0 0 8-16,2 2 8 15,0-1-16 1,2 2-64-1,1 1 56-15,-1 0 8 0,3 0-136 16,-4 0 32-16,4 0-8 0,0 0 56 0,-1-2-48 16,3 2 104-1,2 0 64 1,0 0-64-16,0 0-64 15,0 0 64-15,0 0-200 0,-2 0-312 16,2 0-392 0,-13 0-1113-16,6 3-2368 0,-6-3-7809 0</inkml:trace>
  <inkml:trace contextRef="#ctx0" brushRef="#br0" timeOffset="67477.8595">18368 10926 4600 0,'0'0'1409'15,"0"0"-241"-15,0 0 160 0,0 0 401 31,-114-7-465-31,91-7-240 16,3-4-104-16,0-4-79 0,2 0-201 16,3-3 120-16,-3 0-272 15,0-4-176-15,2 2-80 16,-2-4-56-1,1-3-128-15,1-4-32 0,1-2-8 16,4-4 8-16,6 0-16 16,2-3 8-16,3 0-8 0,3 3-64 15,17 0 64-15,5 5-32 31,4 3 32-31,4 2 0 16,5 1 8-16,7 4-8 0,1 1 0 16,6 3-72-16,6 7 64 0,2 3-8 15,4 5-48-15,3 2 56 0,0 2 0 16,-5 1-8-16,-4 4 8 31,-9-4 8-15,-9 5 0-16,-11 0 0 0,-10 0 0 15,-2 0 0-15,-6 0-48 0,-2 6 64 16,-2 10-16-16,-3 5 0 0,0 7-48 15,-4 7 48-15,0 6 0 16,0 5 72 15,0 3-72-31,-6-2 8 0,-8 0-8 0,1-8 0 16,-3-3-40-16,1-4 40 0,-3 0 0 15,0 3 64-15,0 3-64 16,-1 8 0-16,-2 4 0 16,1 2 0-16,3 1 0 0,-2-9-80 31,4-7 24-31,-3-6 48 0,2-12 8 15,-6 0 0-15,-7-5 0 0,-8 2-480 16,-40 5-1120-16,13 0-2433 16,-1-6-4705-16</inkml:trace>
  <inkml:trace contextRef="#ctx0" brushRef="#br0" timeOffset="72456.1442">16168 15930 1736 0,'0'0'1736'16,"0"0"-784"-16,0 0-351 15,0 0-17 1,0 0-328-16,0 0-248 15,0 0 0-15,0 0 48 16,0 0 80 0,0 0 904-16,2 0-320 0,2 0-448 0,4 0 0 15,0 0 16-15,1 7-96 0,5 2-24 31,-3-1-8-31,-1 0-104 16,4 0 24-16,4 2-72 16,9 0 0-16,8 0 113 0,17 4 487 31,10 2 288-31,9-2-128 0,3 0-192 0,-1-1-64 0,-2-5-264 15,-5-7-152-15,5-1-96 32,-13-1 0-32,-25-7-2232 0</inkml:trace>
  <inkml:trace contextRef="#ctx0" brushRef="#br0" timeOffset="80696.6155">14044 8599 4656 0,'0'0'529'0,"-24"-111"-273"0,13 37 328 0,-2-10 584 0,-1 1-32 15,1 8-736-15,-5 8-272 16,1 7-80 0,1 12-48-16,0 8 0 15,5 7 8 1,2 3 16-16,5 1 104 31,2-5 193-31,2-9 143 0,0-13 152 0,2-15-32 16,11-10-80-16,3-24 264 15,-2-21-168-15,1 10-216 0,-7 14-24 16,-3 13-160-16,-3 25 81 15,-2-8-17-15,0-6-96 0,0 9 112 32,2 3-80-32,2 11 56 0,6 2-152 15,3 4-64-15,5 5-40 16,2 5-8-16,2 5 8 15,1 4 0-15,1 2 56 16,-2 6-40-16,3 0-16 0,-3 3-8 16,3-1 0 15,4-4 8-31,-1-3 0 0,6-6 0 0,4-7 8 0,-3 0 48 15,3-2-40-15,-5 2-32 16,-1 4 64-16,-6 4-80 16,3 2 32-16,0-1-8 15,3 1 0-15,3 0 8 0,3 0 0 31,0 2 0-31,2 0 0 0,-2 5 0 0,2-2 0 16,3 1-8-16,1 0 8 16,3-1-8-1,4 2 8-15,2-1 8 0,5 2-8 16,0-3 216-16,3 1 40 0,1 1-16 15,5-4-112 17,7 0-16-32,5-5 16 0,29-5-48 0,23-5 120 15,-8 6 96-15,-11 3-32 0,-17 10-80 16,-24 5 16-16,7 0-136 15,2 0-64-15,-9 4 56 0,-4 4-56 32,-7 3-16-17,-2 3 16-15,2 4 8 0,1 0-8 16,7 0 0-16,9 0 0 0,7 0 0 15,6 0 8-15,1 0 8 16,1 0-8-16,-4 0-8 0,2 0 8 31,0 0-8-15,-3 0 8-16,1 0 56 0,-4 4-64 0,-4 4 0 15,1 1 40-15,-6 0-40 0,1 1 0 16,4 3 0-16,3 1-64 16,4-1 64-16,2 4 0 15,4-2 0 1,5 4 8-1,5-1-16-15,2-2 8 0,1-2 0 16,2-4 8-16,-2 0 0 0,0-4-8 16,-2-1 0-16,0-4 80 15,17-1-64-15,17 0 16 16,18 0-24-16,7 0-8 15,-12 0 40 17,-6 0-40-32,-16 1 0 0,-17 10 8 0,-18-1 0 0,8 5 8 0,18-2 72 15,20 0-80-15,21-2 88 31,-12-1-88-31,-38-7 48 0,-17 0-56 16,-23 1-8-16,-3 1-416 16,13-1 352 15,13 1 64-31,31 1 16 0,-16 1 48 0,2-6-56 0,-2 1 0 0,-19-2 72 15,8 0 0-15,-13 0 8 0,-19-2 16 32,-18-3-88-32,-19 1 24 15,-16 1-24 16,-11 3-16-31,-21 12-408 0,-16 12-1800 0,-18 2-3041 0</inkml:trace>
  <inkml:trace contextRef="#ctx0" brushRef="#br0" timeOffset="82801.736">13955 8322 6241 0,'0'0'1152'0,"0"0"-888"0,0 0-264 16,0 0 648-16,0 0 72 16,10-12-119-16,-8 9-89 0,-2 3-320 15,0 0-128-15,2 0-64 16,0 13-104-16,5 9 104 31,-1 8 64-31,4 12 0 0,-6 8 88 16,0 6-72-16,-1 6 0 15,-3 5-32-15,2 1-40 0,-2-3-8 0,0 2 0 16,0 2 8-1,0-4 0 1,-8 6 80 0,-5 1-88-16,-2 3 16 0,-1 5 16 15,3 2-16-15,7 0-16 0,4 2 8 16,2 0-8-16,0 3 0 0,4-1 0 0,9 2 0 15,1 2 0 1,-6 17-8 15,1-9 16-31,-5 4-16 0,1 2-8 0,2-1 16 0,6 25 0 16,10 12 224-1,6 1 40-15,-2-9 72 0,-6-29-32 16,-9-24-120-16,-6-12-88 0,-4-7-48 31,-2 13-48-15,0 10 0-16,0 11 72 0,0-1-72 0,0-3 0 15,0 0 8-15,0-4 8 16,0-1-8-16,0-5 256 0,0-4-56 16,3 0-16-16,3-2-56 31,6-1-8-16,3 1-48-15,1 0-72 0,3 2 0 0,0 5 56 16,-4-4-64-16,-1 2 0 16,-3 0 8-16,-3-2 0 0,0 1 16 15,-2 1-16-15,1 3-8 16,1 0 8-1,2 0 80 1,1-1 96-16,-1-3 1 0,4-2-121 0,-5 1 96 16,0-2-152-1,-4 1 72-15,-3-1-32 0,-2-3-48 0,0-4 16 16,0-3-8-1,0-4 8 1,0 0-8-16,-4-4 40 16,-6 2 0 15,-1-1 24-31,-3 2 216 15,4 0-120-15,-1 4 40 0,3 1-8 0,2 0-56 0,-1 6-32 0,1 0-112 32,2 4 0-32,-1-4 16 0,2-3 48 0,3-5 56 0,0-4-96 15,0-1-24 1,5 0 8-16,2 3 48 0,-3 1-48 0,-2 5-8 15,1 0 8-15,-3 6-8 32,1-2 0-32,4 3 8 0,2-3-8 15,2-5 8-15,2-6 0 16,-3-4-8-16,2-4 0 31,-3-6 0-31,-3-3 0 0,-2-6 0 0,-2 1 0 0,2-2 0 31,3-3 0-31,2 3 0 0,2 1 0 16,1 1 0-16,4-3 0 0,-1 1 0 15,-3-3 0-15,3-3 0 32,-5-4 0-32,-1-2-8 15,3-2 8-15,2 3-8 0,2 0 8 16,6 3 0-16,0 2 8 0,1 2-16 0,-2 3 8 15,-1-4 0 1,-3-2 0-16,1-7 0 0,-3-3 0 16,-1-6 8-1,-1-3-8 1,-2-2 0-16,-3-4 0 0,1-1-8 15,-2-3-264-15,-1 0-1601 0,-4-15-5632 16</inkml:trace>
  <inkml:trace contextRef="#ctx0" brushRef="#br0" timeOffset="102641.8707">3891 3216 13810 0,'0'0'3953'0,"0"0"-2992"15,0 0-49 1,0 0 352-16,0 0 104 16,0 0-640-16,0 0-440 15,-7-2-288-15,7 19 0 0,0 12 0 16,0 13 161-16,0 13 327 31,0 1-184-31,0 0-200 0,0-8-8 0,-2-6-88 0,2-12-8 0,0-10 8 16,0-8 0-16,0-7-8 15,0-4 48 1,0-1 16-16,0-4 104 15,0-24-120-15,0-14 104 16,9-15-104 0,7-1-48-16,4-3-48 0,4 11-32 0,1 12 8 15,2 16 0-15,-3 14-24 0,3 8-152 31,-2 4 152-31,-1 20 8 16,-4 6 80-16,-2 4 8 16,-3 0 0-16,-4-2-48 15,-1-6-16-15,-2-8 64 0,-3-6-200 16,-1-6 32-16,-2-6-48 0,1 0 103 31,8-22 57-31,0-16 56 16,7-12 89-16,-1-5-81 15,4 5-8-15,-3 10 0 0,-1 12-8 16,1 12-97-1,-2 12-87-15,0 4-8 0,-3 11-56 0,0 15 248 16,-4 3 0 0,-2 3 8-16,-1-2-8 15,-2-7 8-15,2-6-128 16,0-10-256-16,1-7-120 0,1 0-112 15,4-7 136-15,5-16 408 32,2-2 72-32,1 2 0 0,-5 7-64 0,-4 5 64 15,-4 10-88-15,0 1-8 16,-1 6 16-16,-2 14 80 15,3 3 48-15,0-3 24 16,0 1-16-16,2-8-56 31,-3-2 0-31,4-9 0 0,-4-2-240 0,4-2-152 16,5-20 88-16,-4-13 64 15,1 0-104-15,0-1 247 0,-6 6 49 16,1 7 48-16,-5 9 825 16,1 7 87-16,2 1 136 0,-1-1-168 31,7-5-144-31,7-1-295 31,6-8-273-31,3-1-16 16,4-2-136-16,2-1-16 0,-2 4-352 15,-4-2-553-15,-2 6-599 16,-5-1-360-16,-9 3-625 31,-4 1-1784-31,-7 1-400 0,0 3 2081 16,-5-1 2592-16,-12 3 1584 0,-3 2 1369 15,-1 1 903-15,2 1-1631 0,0 4-145 0,7 0-327 0,2 0-537 16,4 17-920-16,1 20-216 15,1 16-80 1,2 8 232 0,2 5-176-16,0-2-8 0,0-4-48 0,13-11-680 15,12-11-816-15,24-22-945 16,-7-10-1392-16,-4-6-1448 0</inkml:trace>
  <inkml:trace contextRef="#ctx0" brushRef="#br0" timeOffset="102976.8899">5152 2992 7433 0,'0'0'5225'0,"0"0"-2912"31,0 0-305-31,0 0-856 0,0 0-632 16,0 0-303-16,-91 104-137 15,84-60 16-15,5 0-88 16,2-5 0-1,0-5 0-15,6-9-8 0,8-6-417 0,-1-11-527 16,3-8-176-16,-3-2 56 0,2-24 280 16,-1-9 208-16,0-4 95 31,-1 1 345-31,-6 5 136 15,-4 13 873-15,0 8 647 16,-3 10-224-16,0 2-616 0,0 0-336 16,3 11-248-16,-1 8 72 0,3 3-56 0,1 2-112 15,3-1-680 1,0-8-1424-1,-2-4-4297-15</inkml:trace>
  <inkml:trace contextRef="#ctx0" brushRef="#br0" timeOffset="103309.909">5306 3023 8889 0,'0'0'5097'0,"0"0"-4256"16,0 0 263-16,0 0-168 16,0 0-512-16,0 0-272 0,120-53-152 15,-97 41-544 16,-5-2-728-31,-10-3-1097 16,-5 0-663-16,-3-1-1225 0,0-1 1576 0,-16 2 1193 16,-2 0 1488-16,-2 5 3241 0,1 5 1552 15,2 3-1849-15,4 4-351 16,3 0-777-16,4 5-920 31,2 23-680-31,2 12-72 0,0 9 257 16,2 7-129-16,0-2-96 15,0-2-88-15,0-10-88 0,2-8-88 16,13-14-1009-16,3-14-1071 15,13-16-1625-15,-2-19-600 32,-4-10-1712-32</inkml:trace>
  <inkml:trace contextRef="#ctx0" brushRef="#br0" timeOffset="103433.916">5540 2964 8585 0,'0'0'5682'0,"0"0"-3586"15,0 0-560-15,0 0-591 0,0 0-481 16,0 0-72-16,0 0-120 0,0 0-184 16,0 90-88-1,0-75-616-15,0-10-1169 16,0-2-2240-16,0-3-2960 15</inkml:trace>
  <inkml:trace contextRef="#ctx0" brushRef="#br0" timeOffset="103720.9325">5563 2761 10082 0,'0'0'4617'0,"0"0"-3993"16,0 0-624-16,0 0 208 16,0 0 368-16,37 124-168 15,-31-61-232-15,-1-1-64 0,-1-3-48 31,6-9-64-15,3-17-48-16,5-9 32 0,2-16-40 0,2-8 48 16,-2-4 8-16,0-22 40 15,-2-8 88-15,-9-6-56 16,-7-4 32-16,-2 4-104 0,0 4-224 15,-11 9-1016 1,-2 13-841 15,1 5-2360-31,8 6-128 0</inkml:trace>
  <inkml:trace contextRef="#ctx0" brushRef="#br0" timeOffset="104019.9496">5906 2870 5033 0,'0'0'2128'16,"0"0"161"-16,0 0-121 31,0 0-72-31,0 0-607 0,55 112-145 0,-55-73-344 0,0-2-344 0,0-5-135 31,0-8-289-31,-2-10-120 16,2-8-112-16,0-6 72 0,0 0 240 15,0-10 56-15,5-18-112 0,10-11-152 16,3-8-104-1,1-1-56 1,2 6-96-16,-1 7 136 16,-3 13-64-16,2 12-8 0,-4 10-64 31,3 0 152-31,-2 10 120 15,-1 16 192-15,-4 5-88 32,1 5-32-32,-4 16-192 0,-1-10-856 0,-1-8-4209 0</inkml:trace>
  <inkml:trace contextRef="#ctx0" brushRef="#br0" timeOffset="105112.012">6411 3140 1664 0,'0'0'8218'0,"0"0"-5706"0,0 0-976 15,0 0 57-15,0 0-161 16,0 0-408-16,25-21-263 31,8 4 319-31,12-5-96 0,6-8-160 16,7-7-240-16,4-10-176 0,3-3-232 15,4-7-80-15,-2 1-24 16,0 4-72-16,-9 8-64 0,-10 10-400 15,-13 10-304-15,-12 10-584 32,-18 14-953-32,-5 0-2072 0,0 0-2304 15</inkml:trace>
  <inkml:trace contextRef="#ctx0" brushRef="#br0" timeOffset="105538.0364">6901 2587 10458 0,'0'0'3865'15,"0"0"-2505"17,0 0-352-32,0 0-104 0,0 0-288 0,0 0 73 0,0 0-193 0,158-35-208 0,-104 29-72 15,-2 5 64-15,-8 1 16 0,-5 0-152 31,-8 0-80-31,-6 0 32 0,-9 1-48 16,-5 4 32 15,-6-2 168-31,-3 0 104 0,-2-2 360 0,0 5 88 0,-11 9-247 16,-16 10-553-16,-11 16-16 0,-13 23-1321 15,7-6-999-15,10-12-5250 0</inkml:trace>
  <inkml:trace contextRef="#ctx0" brushRef="#br0" timeOffset="107091.1252">7639 2319 10682 0,'0'0'5289'0,"0"0"-4289"0,0 0-672 16,0 0 544-16,0 0 241 0,-13 132-601 15,6-91-344-15,2-6-96 31,3-10-64-31,0-6 0 16,2-9 0-16,0-4 0 0,0-6 8 16,0 0 128-16,0 0 272 15,0-2 320 1,0-20-248-16,0-10-352 0,9-11-136 0,6-4 0 31,8 0-8-31,2 10 0 16,1 7-64-16,0 19-40 0,1 11-40 15,-5 0 24-15,-1 22 56 16,-8 9 64-16,-2 4 8 0,-4 2 104 15,-4-5-24-15,-1-4-72 16,0-10 0 0,2-6-8-16,3-6-632 15,3-6-808-15,9 0-1113 0,8-23 393 16,8-10-489-16,5-10-2336 15,-2 1 2248-15,-4 6 1161 0,-9 12 1576 47,-10 14 1728-47,-7 10 49 0,-6 6 1047 0,-2 26-343 0,0 8-649 16,0 2-359-16,0-3-457 0,6-10-296 15,4-6-392-15,6-9 0 16,2-11 48-16,2-3 120 0,0 0 113 31,-2-19 159-15,-3-12 40-16,-5-7-152 0,-8-4-224 0,-2-2-256 31,-6 6-176-31,-17 6-256 16,-4 10-400-16,-2 14-176 0,0 8-208 15,2 4-225-15,0 31-111 16,10-6-1609-1,7-3-4064-15</inkml:trace>
  <inkml:trace contextRef="#ctx0" brushRef="#br0" timeOffset="107993.1768">8486 2244 2512 0,'0'0'9154'16,"0"0"-7906"-16,0 0 385 15,0 110 119-15,0-66-40 0,0-4-727 16,0-5-561-16,6-7-280 0,3-10-24 16,0-6-112-16,2-8 40 31,2-4-48-31,3 0 0 0,4-18 112 15,0-14-8-15,3-7-96 0,-4-5-8 32,-1 2-8-32,-5 3 8 0,-3 12 0 0,-6 9 0 15,1 11 8 1,-3 7-8-16,0 0-40 15,4 13-160-15,2 13 192 0,0 4 8 16,1 1 0-16,3-6 0 31,-1-3-120-31,-1-8-472 0,6-10-865 0,0-4-391 0,4-8 79 0,0-20-327 31,-2-4-1057-31,0-4 945 16,-7 0 1264-16,-5 5 944 0,-6 4 760 16,0 7 1168-16,0 6 81 15,-9 6-169 1,-1 3-384-16,-2 5-399 15,1 0-641-15,5 0-344 16,1 15-72-16,5 1-144 0,0 4-280 16,0 3-97-16,11-4 217 15,1 1 112-15,5-1 184 16,-4 0-112-16,-1-1 56 31,-6-2 64-31,-1-2 8 0,-5 0 520 16,0 0 313-16,0 0-113 0,-2 1-272 15,-19 0-456-15,4-1-984 16,1-6-4554-16</inkml:trace>
  <inkml:trace contextRef="#ctx0" brushRef="#br0" timeOffset="108310.195">9096 2352 5457 0,'0'0'2576'0,"0"0"-343"16,0 0-641-16,0 0-208 16,132-128-656 15,-111 96-223-31,-5 4 79 0,-7 2 320 0,-9 1 280 0,0 3-432 15,-6 4-64-15,-15 4-143 0,-7 8-153 16,1 6-152-16,-4 0-112 16,-3 17-128-1,0 12 0-15,5 7 0 16,8 9-16-1,3 1 16-15,5 2 0 0,6-1 96 0,7 2-80 16,0-6 40-16,0-8-56 16,11-6 0-16,9-7 0 15,6-13-104 16,24-9-344-31,-6 0-929 47,-3-12-3296-47</inkml:trace>
  <inkml:trace contextRef="#ctx0" brushRef="#br0" timeOffset="111391.3712">6558 3331 6569 0,'0'0'3929'15,"0"0"-2361"-15,0 0 392 16,0 0-279-16,0 0-529 0,-11 0-552 0,11 0-88 16,0 0 8-16,0 0-39 15,0 0-137-15,0 0-152 16,25 0 32-1,11 0 312-15,12 0 136 16,16-8-24-16,11-8-152 31,4-4-96-31,8-4 32 0,0-2-112 0,-6 2-135 0,-8 6-89 16,-13 3-88-16,-10 5 40 0,-13 6-40 31,-8 2 0-31,-7 2 0 16,-9 0 0-16,-1 0 0 0,-4 0-8 15,-2 0-369 16,-4-7-799-31,-2-4-1040 0,0-1-4370 0</inkml:trace>
  <inkml:trace contextRef="#ctx0" brushRef="#br0" timeOffset="111682.3878">7244 2920 10354 0,'0'0'6433'16,"0"0"-5609"-16,0 0-648 0,0 0 296 15,0 0 537-15,132 18-321 16,-81-12-352 0,-2 0-232-16,-5 6 136 0,-10 2 112 15,-10 4 56-15,-5 4-24 16,-11 2 88-16,-5 2 168 15,-3 2-55-15,-3 6-201 0,-19 2-160 16,-9 4-224-16,-18 10-584 31,6-9-1425-15,8-13-2944-16</inkml:trace>
  <inkml:trace contextRef="#ctx0" brushRef="#br0" timeOffset="113064.4669">7766 3136 8185 0,'0'0'2825'15,"0"0"-1065"1,0 0-15-16,0 0-209 0,0 0-616 15,0 0-496-15,-22-17-288 16,22 17-48-16,0 0-80 0,0 0 40 31,0 11 56-31,0 10 592 0,0 6 185 16,2 5-49-1,-2 0-224-15,0-1-208 0,0-6-88 16,0-4-144-16,0-9-88 0,0-4 16 16,0-6 40-16,0-2 168 31,0 0 152-31,0 0 128 0,0 0-79 15,0 0-249-15,0 0-152 16,-5-4-96-16,1 1 0 16,1 0 0-16,3-1-8 0,0 2-16 15,0 2-40-15,0 0 8 16,0 0-88-1,0-2-160-15,0 2 7 0,-4-2-383 16,2-2-816-16,-2 0-2617 31</inkml:trace>
  <inkml:trace contextRef="#ctx0" brushRef="#br0" timeOffset="113861.5125">7686 3138 6833 0,'0'0'4225'0,"0"0"-2889"31,0 0-136-15,0 0 129-16,0 0-481 0,0 0-592 0,0 0-184 16,-2-22-64-16,2 16 104 15,2 0-24-15,2 2 72 0,-4 2 128 16,2 0 16-16,-2 0-32 31,0 2 0-31,3-2-16 16,-1-2 64-1,2 0 64-15,0-6 65 0,4 0-153 0,-2 0-96 16,1-2 96-16,-3 2-112 0,0 1-8 0,-1 6-104 15,-1-1-72 1,-2 4 0 0,2 0-464-16,5 0-1217 31,0 0-3408-31,-1 0-3136 0</inkml:trace>
  <inkml:trace contextRef="#ctx0" brushRef="#br0" timeOffset="114491.5485">7632 2983 11226 0,'0'0'4057'0,"0"0"-3201"16,0 0-632-16,0 0 560 0,0 0 304 15,0 0-415-15,44 57-169 16,-28-40 16-1,-3 0-160 1,-1-3-64-16,-3 2-144 0,-5 0-8 0,0-4-40 16,-1 0-32-16,-3-2-8 15,2-4-8 16,-2-3-8-31,0-3-48 0,0 0 0 0,0 0-88 16,0 0-88-16,0 0-184 0,0 0-200 16,0 0-128-16,2 0-225 0,1 0 89 15,-1 0 504-15,0 1 224 16,-2-1 96-16,2 0 112 0,-2 0 520 31,0 0 217-31,0 0-145 16,0 0-8-16,0-4-136 0,0-8-336 15,5-6-136-15,-1-4 32 16,5-9 24-16,3 0 80 0,0-5 72 15,2-1-32-15,-3 6 8 32,2 1-272-17,3 7 0-15,-3 10-552 0,14 13-1216 0,-7 0-2873 16,-2 0-5185-16</inkml:trace>
  <inkml:trace contextRef="#ctx0" brushRef="#br0" timeOffset="115278.5935">7975 3124 4745 0,'0'0'9674'0,"0"0"-7914"15,0 0-1224 17,0 0 24-32,0 0 480 0,0 0-383 0,63 6-161 0,-39-12-112 0,1-8-152 15,-6-4-136-15,0 0 24 0,-9 1-72 31,-2 0-48-31,-8-2 0 16,0 0 0-16,-8 0 0 16,-9 0 0-1,-3 3 8-15,-1 6-8 0,2 5 208 0,1 5 96 16,2 6-152-16,1 21-152 0,-1 11-16 31,7 6 8-31,9-2-48 16,0 0 40-16,7-10-56 0,19-5-240 15,5-14-312-15,10-10-432 31,3-3-225-31,4-16-271 0,-2-12-1225 0,-1-9-1712 0,-7 3 2033 0,-12 0 1064 16,-8 6 1392 0,-9 6 544-1,-7 6 1992-15,-2 6 713 16,0 5-280-16,-2 5-825 0,-14 0-920 31,-3 6-672-31,-4 19-304 0,-1 5-176 0,3 6 40 16,8 0 113-16,5-4-41 15,8-5-96-15,0-8-80 16,0-5 0-1,15-7-8-15,5-7-168 0,5 0-8 0,-1-25-65 32,2-5-359-32,-3-5-96 0,-5-4 248 15,-5 3 296-15,-6 8 152 16,-5 10 144-16,-2 8 816 15,0 10 257-15,0 0-601 0,0 4-440 16,0 18-176-16,0 4 0 16,4 4 0-1,4-4-440 1,7-6-881-16,1-8-1687 0,-1-10-4242 0</inkml:trace>
  <inkml:trace contextRef="#ctx0" brushRef="#br0" timeOffset="115512.6069">8561 2649 9482 0,'0'0'3104'0,"0"0"-919"0,0 0-801 16,0 0-1176-1,0 0-32-15,23 112 376 0,-10-52-120 16,-2 4 0-16,-2-3 0 0,-2-7 33 15,-1-12-73 1,1-13 0 0,2-8-152-16,0-9-120 0,1-12-64 15,9 0-56-15,23-34-120 0,-4-4-1056 16,0-6-4074-16</inkml:trace>
  <inkml:trace contextRef="#ctx0" brushRef="#br0" timeOffset="115975.6334">8953 2561 2960 0,'0'0'10746'0,"0"0"-8849"0,0 0-1417 31,0 0 960-31,-4 135 65 16,0-76-729-16,-1-2-280 31,0-3-256-31,1-10-40 0,2-12-80 0,0-10-72 0,2-10-40 16,0-9 72-16,0 0-80 0,0-3-48 15,0 0-16-15,0 0-88 16,2-6-256-1,14-6-40-15,3 2 32 0,4 0-200 32,-1-1-137-32,-1 5 249 0,-2 5 232 0,-6 1 128 15,-3 0 48-15,-10 3 96 16,0 18 320-1,0 5 368-15,-14 6-184 0,-6 2-287 16,-2-2-153-16,2-4-64 0,7-10 0 16,3-10-529 15,8-8-367-31,2-15-632 0,7-18-3249 0,6-1-808 0</inkml:trace>
  <inkml:trace contextRef="#ctx0" brushRef="#br0" timeOffset="116885.6854">9141 2829 368 0,'0'0'5049'0,"0"0"-2953"31,0 0-143-31,0 0 63 0,0 0-144 16,0 0-559-16,27 83-529 16,-27-68-152-16,0-4-208 0,2-3-264 15,0-6-160-15,4-2-32 16,6 0-136-16,3-16 112 15,-1-9-304 1,8-3-544-16,-4-2-48 16,-3 7 255-16,-3 4 425 15,-4 7 272-15,-3 6 176 0,-5 6 737 0,2 0-425 16,-2 0-144-16,0 6 344 15,2 6-88-15,2 2-352 16,4-2-192-16,-2-1-56 31,7-6-176-31,3-2-528 0,2-3-88 0,4 0 120 16,3 0 135-16,2-7 225 15,-4-6 216-15,0-3 88 0,0-1-40 16,-8 0 48-16,-1 0 320 16,-6 3 401-1,-6 1 135 1,-2 4 136-16,0 3-240 0,0 6-64 15,-13 0-152-15,-5 15-456 0,-1 12-80 16,0 9 0-16,7 2 64 16,2-4-56-16,7-4 8 0,3-6-16 31,0-5-16-16,7-9-104-15,7-8-104 0,3-2-8 16,6-6 104-16,2-20-40 0,-1-6-256 16,-2-9-200-16,-4 1 64 15,-2-2 256-15,-7 3 128 0,-5 6 120 16,-4 7 56-1,0 10 592 17,0 5 304-32,0 10-24 0,-4 1-256 0,-3 0-520 15,2 20-96-15,1 9-104 0,2 6 40 0,2 9 64 16,0 9-56-16,0 3 56 15,0 8 8 1,0 6 0 0,0 4 0 15,0-1 224-31,0-4 17 0,0-5-97 0,9-8-80 0,4-10-64 0,0-6-8 0,-1-13 0 0,-3-4 0 15,-5-12 8 1,-2-3-8-16,-2-6 96 16,0-2 120-16,0 0 32 15,-11 0 24-15,-5 0-152 31,-5 0 200-31,-2-6-80 0,0-6 8 0,2 0 280 0,3-4 200 16,5-4-160 0,1 0-64-16,7-5-23 15,5 0-137-15,0-7-184 16,21-5-160-16,15-3-8 31,10-1-649-31,24-16-991 0,-10 12-2433 16,-12 8-7505-16</inkml:trace>
  <inkml:trace contextRef="#ctx0" brushRef="#br0" timeOffset="117230.7052">9974 2595 10562 0,'0'0'4881'16,"0"0"-4153"-16,0 0-496 15,0 0 224-15,0 0 440 0,0 0-552 31,87 38-224-31,-64-22 0 0,-6 0 80 16,-3 1-7-16,-6-5 111 16,-6-1 136-16,-2 1 0 0,0 3-120 15,0-1-320-15,-13 13-176 16,-5-5-2289-16,0-4-8945 0</inkml:trace>
  <inkml:trace contextRef="#ctx0" brushRef="#br0" timeOffset="117381.7138">10099 2982 12898 0,'0'0'4337'0,"0"0"-3321"16,0 0 417 0,0 0-313-1,0 0-1120-15,0 0-856 0,0 0-1881 16,0 0-2096-16</inkml:trace>
  <inkml:trace contextRef="#ctx0" brushRef="#br0" timeOffset="118210.7612">9552 2099 8185 0,'0'0'4593'0,"0"0"-3785"0,0 0-440 0,0 0 745 0,0 0 167 16,65 25-328-16,-45-14-288 15,1 3-64 1,-6-1-159-1,-1-1-209-15,-4 0-112 0,-3 2-56 16,-3 0-64-16,-4 1-128 16,0 6-561-1,0-1-1071-15,-4 0-1169 0,-5-2 345 16,1-5 1568-16,0 2 1016 31,4-3 232-31,0-2 1192 0,2-2 544 0,2 0-575 0,0 0-137 16,0 0-504-16,0-2-288 15,0 5-288-15,0 1-176 0,2 6-800 0,8-1-3601 16,0-2-7465-16</inkml:trace>
  <inkml:trace contextRef="#ctx0" brushRef="#br0" timeOffset="118394.7718">9735 2571 8969 0,'0'0'2665'0,"0"0"-1393"15,0 0-1272-15,0 0-912 16,0 0-7818-16</inkml:trace>
  <inkml:trace contextRef="#ctx0" brushRef="#br0" timeOffset="121006.9212">6024 3526 1408 0,'0'0'3040'0,"0"0"-847"0,0 0-57 0,0 0-223 31,0 0-377-31,0-3-232 16,0 3-207-16,0 0-41 15,0 0-176-15,0 0-208 0,0 0-176 16,0 0-144-1,0 0-80-15,0 0-120 0,0 0-32 0,0 0-112 32,0 0 89-32,0 0-81 15,0 0 112-15,0 0 40 0,0 0-24 16,0 0 88-16,0 0-32 15,0 0-120-15,0 0-72 16,6 6-8-16,7 6 72 16,1 0 16-16,3 5-32 0,2-2-48 31,-2 2 192-31,1-2-56 0,3 3-48 15,-2 3-24-15,1 0-72 16,3 2 0-16,4 3 0 0,2 2 0 16,6 2 72-1,1 2-72-15,4 0 8 0,3 0-8 16,-4-2 8-1,-1-2 0-15,-5-2 0 0,-3 1-8 16,-2-4 8-16,-5 0 0 16,-4-3-8-16,-3-4 0 0,-5-2 0 15,0-5 0-15,-4-2 0 31,-2-3 8-31,-3-4 8 0,-2 0-16 16,0 0 88-16,0 0 8 0,0 0-88 16,0 0-8-16,0 0-792 15,-4-9-2089-15,-6 0-4480 0</inkml:trace>
  <inkml:trace contextRef="#ctx0" brushRef="#br0" timeOffset="121350.9408">6650 3870 10402 0,'0'0'3136'0,"0"0"-1319"0,0 0 167 15,0 0-135-15,0 0-697 16,0 0-712-16,-9-7-440 0,9 15-168 15,2 15 64-15,11 7 104 32,0 6 120-32,1 5 0 0,0 0 16 31,-6-1 64-31,1-3-104 0,-3-8-16 0,0-4-16 0,-4-7 128 15,-2-8 160-15,0-4 160 0,0 0 152 16,0-2 25 0,-8 0-49-1,-13 4-384-15,-9 2-256 0,-8 0-48 31,-4 0-896-31,-9 0-1321 0,11-1-2672 0,13-5-7066 0</inkml:trace>
  <inkml:trace contextRef="#ctx0" brushRef="#br0" timeOffset="122050.9809">6810 4472 12874 0,'0'0'4441'0,"0"0"-3465"0,0 0-143 16,0 0 55-16,0 0-304 15,0 0-152-15,41 0-88 0,-12-11-128 32,-1-2-88-17,3-6-128-15,-2 0-512 0,-2 1-616 0,-3-3-657 16,-5 3-231-16,-6 3-136 15,-5 0 415-15,-6 5 937 0,-2 2 800 16,0 4 264-16,-4 2 1056 31,-9 1 433-15,-1 1-161-16,3 0-48 0,3 0-359 0,1 0-297 15,2 5-376-15,1 21-416 16,-1 8-48-16,1 10-40 16,2 5 56-16,0-1-56 0,2-2-8 15,0-4-72 16,0-8-512-31,0-7-792 0,5-16-1025 0,7-7-2312 16,2-4-1760-16</inkml:trace>
  <inkml:trace contextRef="#ctx0" brushRef="#br0" timeOffset="122981.0341">7090 4195 6481 0,'0'0'4241'0,"0"0"-2337"0,0 0-119 0,0 0-929 0,0 0 136 15,0 0 240-15,46 114-256 16,-42-62-343-16,0-3-185 0,-2-7-256 31,7-12-144-31,3-8-48 31,1-12 0-31,7-8-264 0,3-2 88 0,2-10 32 0,4-17 48 16,-1-6-96-16,0-3-81 0,-5 2 121 15,-8 6 72-15,-3 6 32 32,-10 9 48-32,-2 7 88 0,0 6 417 15,-4 0-97 1,-15 4-264-16,-3 17-144 0,-2 3 0 15,2-1-8-15,3 0 8 0,11-5 0 32,3-6 0-32,5-2-56 0,0-2-40 15,7-6-248-15,13-2-273 0,5 0 217 16,1-4 16-16,5-16-72 15,-2-2 32-15,-2-5 224 16,-2 1 160-16,-9 7 40 0,-6 2 80 16,-3 9 536-1,-5 4 504-15,-2 4-135 16,0 0-497-16,0 0-48 0,0 2-160 15,0 8-168-15,-4 2-104 32,4-2-8-32,0-4-248 0,0-3-480 15,0-3-369-15,16 0 97 16,1-3 168-16,6-10-200 15,-1-2-8-15,-2 3 367 0,-4 2 417 16,-3 6 200-16,-4 2 56 16,-4 2 224-1,-3 0 361-15,-2 0 151 0,2 2-168 0,-2 2-280 31,2-1-152-31,2-3-120 0,3 0-16 16,-1 0-48-16,6-7 40 16,-1-5-208-16,1 0 8 15,-2 2 56-15,-3 6 104 0,-1 2-48 31,-1 2 40-31,2 0 8 16,-3 0 48-16,1 0 88 0,-1 2-8 16,0 2-72-16,1-2 0 0,2-2-8 15,2 0 0-15,-1 0-104 16,2 0-64-16,0 0-160 15,-1 0 16 17,3 0 40-32,-3 0 40 0,-1 0 135 0,-1 0 49 0,3 0 40 15,-2 0 0-15,1 0 8 16,-1-6 0-16,4-8 8 15,1-2-8-15,-1-2-144 16,1 2-272 15,-2 5-344-31,-4 0-184 0,0 3-40 0,-5 4-521 0,-2 2 9 0,0 2 784 16,0-2 176-16,-2 2-504 15,-9-3-1577-15</inkml:trace>
  <inkml:trace contextRef="#ctx0" brushRef="#br0" timeOffset="124830.1398">7857 4159 6009 0,'0'0'4977'0,"0"0"-3369"16,0 0-528-1,0 0-151-15,0 0-73 16,0 0-320-16,0 0-208 0,58 0-224 0,-42-2 16 16,-5-4 8-16,-5-3-128 0,-1 1-160 15,-5-5-232 1,0-1-72-16,0-2 304 15,-7 2 80-15,-6 1 80 32,-1 3 208-32,4 9 592 0,1 1 416 0,1 6-376 0,4 24-664 15,2 12 17-15,0 6 207 16,2 2-40-16,0-6-232 15,0-8-32-15,4-7-96 16,12-14-56-16,-1-9-408 0,8-6-225 31,2-6-167-31,1-21-392 0,3-10-1136 0,-5-6-145 16,-1 0 929-1,-3 3 935-15,-8 8 665 16,-1 10 105-16,-7 9 1783 16,-4 12 889-16,0 1-713 0,0 0-944 15,-10 8-584 1,0 4-240-1,1-4-112-15,3-2-64 0,0-4-120 16,2-2-352-16,0 0-584 16,-1-2-704-16,1-16 15 15,-2-2 337-15,0-3 536 0,4 3 312 16,0 7 440-16,2 6 392 15,0 7 224 1,0 0-536-16,16 4 24 16,3 10-24-16,8-1 16 15,2-4-40-15,2-2-40 16,1-7-8-16,1 0 88 0,-4-4-48 0,-2-10 80 15,-7-1 104 1,-9 4 336 0,-7 4 393-16,-4 7 431 0,0 0-120 15,-15 7-776 1,-7 15-360-16,1 4-136 0,4-1 72 15,5-2-16-15,10-9-56 0,2-7 0 0,0-4-120 16,12-3-248-16,7 0-80 16,4-9-208-16,2-6-576 31,-5-1-257-31,-3 1 569 15,-5 8 608-15,-3 0 200 0,-7 7 112 16,0 0 384-16,-2 0 352 0,0 0 49 16,2 0-401-16,0 0-256 0,5-7-80 31,2-4-48-16,4-7-584-15,2-4-1121 0,1-6-855 16,1-4-137-16,-5-2 193 0,-2-4 527 16,3 0 1713-16,-2 4 264 15,-5 2 1328-15,2 8 465 0,-4 6 351 31,-4 6 257 1,2 5-345-32,-2 7-391 0,2 0-769 0,1 11-632 0,0 18 280 0,2 14 576 0,-1 10-232 15,1 2-272-15,2 5-247 16,0-6 23-16,1-5 24 0,4-11-16 15,-1-11-96 1,0-8-168 15,-2-11-48-31,2-8-88 0,-2 0-72 0,2-12-104 0,0-18-264 16,-2-14-664-16,-1-11-849 15,0-4-847-15,-2-5-2322 0,1 5 793 0,-1 9 2121 32,2 13 2208-32,-6 12 1560 31,0 10 2505-31,0 13-1240 15,-2 2-1105-15,0 0-904 0,2 19 201 0,2 7 279 0,-1 6-272 0,-1 4-104 32,0 1-192-32,0 2-295 15,3-5-161-15,0-4-96 16,-1-3-80 15,1-5-48-31,-1-8-40 0,2-5 0 16,-1-4-8-16,2-5-328 0,2 0-64 0,-1-12 215 15,4-10-55-15,-3 0-344 16,-1 0 112-16,-1 3 240 15,-3 9 48-15,2 8-80 32,-2 2-112-32,0 0 208 0,0 12 160 0,3 2 48 0,0 0 48 0,2-4-80 15,0-1-8-15,1-7-8 16,4-2-208-1,-1 0-328-15,6-15-720 16,-4-7-377-16,1-2 425 0,-5 0 648 31,0 4 560-31,-4 6 208 0,-5 6 1128 16,-2 6 489-16,0 2-409 15,0 2-632-15,0 16-456 16,0 6 112-16,0 2-240 16,0-2-128-16,0-5-72 0,2-5 0 15,7-8-200 16,2-6-248-31,-2 0 40 0,2-4 152 0,-2-11 96 0,-4 0 152 16,-3 2 8-16,-2 4 640 16,0 4 264-16,0 5 96 15,0 0-359-15,0 18-465 0,0 19-120 16,0 10 40-16,0 14 0 31,-4 5-88-31,-1 1 0 0,2 4 48 16,0-2-56-16,3-8 0 15,0-6 8-15,0-9-8 0,0-8 8 16,0-11-8-16,0-10 0 15,0-7-56-15,0-4-128 0,0-4 24 32,0-2 152-32,-10 0 8 0,-3 0-8 15,-3-18 8 1,3-5 8-16,4-16 0 0,9-9-8 15,0-14 0-15,40-43-40 0,5 15-1553 16,2 6-4664-16</inkml:trace>
  <inkml:trace contextRef="#ctx0" brushRef="#br0" timeOffset="127255.2785">5297 3816 6673 0,'0'0'1888'0,"0"0"-847"0,0 0 255 0,0 0 168 16,0 0-8-16,0 0-375 31,0 0-417-31,0 0-160 0,0 0-24 31,-17-3-64-15,17 3-160-16,0 0-80 0,0 0-80 15,0 0-16-15,0 4 8 0,-3 17-32 16,3 11 48-16,-3 18 56 16,3 17 168-16,0 25-56 0,0 28-47 0,0-8-81 15,12-9 0-15,3 3-96 16,-2-30-40 15,3 10 0-31,5 10 48 0,-7-20-48 0,7 9-8 16,-2-5 16-16,0-6-16 15,1-3-16-15,-2-7 16 0,-2-6 0 16,-3-8 0-16,-2-8 16 0,0-11-16 15,-7-8 8 17,1-11-8-32,-2-6 8 0,-3-3 40 0,0-3 280 15,0 0 88-15,-10-11-416 16,-7-8-872-16,-6-1-4298 0</inkml:trace>
  <inkml:trace contextRef="#ctx0" brushRef="#br0" timeOffset="127651.3012">5174 5153 3288 0,'0'0'9330'0,"0"0"-7425"16,0 0-1425-16,0 0-280 0,0 0 32 15,0 0 400-15,0 0-48 0,75 120-288 16,-44-73-232-16,-3 0-8 31,1 2 0-31,-4-2-40 0,-3-7-8 16,-4-4 0-16,-3-11 0 15,-4-4 152-15,1-8-24 16,-3-7 264-16,-1-3 168 0,0-3 129 0,2 0-161 15,3 0-16-15,4-18 64 16,0-10-72 0,5-9-168-16,1-6-64 15,-3-8-152-15,-1-5-128 16,0-26-320-16,-8 13-1304 15,-7 12-4265-15</inkml:trace>
  <inkml:trace contextRef="#ctx0" brushRef="#br0" timeOffset="129810.4247">5943 5390 5033 0,'0'0'6913'16,"0"0"-5265"-16,0 0-1216 15,0 0 737-15,0 0 415 16,5 157-352-16,8-97-640 0,2 0-247 16,4-6-105-16,-2-6-96 15,-1-10-144 1,1-9 64-16,-1-6-64 0,-3-9 0 0,3-8 0 31,-3-6-48-31,3 0 40 0,2-22 8 16,0-12 64-16,0-11-56 15,-3-14 0-15,1-3 8 16,-5 2-16-16,-2 5 8 15,-1 13-8 1,0 19 0-16,-2 16-8 16,-3 7 8-16,-3 33-64 0,0 18 64 15,0 10 136-15,2-1-128 16,2-6 40-16,2-14-40 15,6-14-8-15,3-10 0 0,-1-10 0 32,1-6 0-17,4-1 168-15,-2-26 152 0,5-13-32 0,-1-12-176 0,-4-10-64 16,-3-9-48-16,-5-5-120 15,-3 2-152-15,-4 4-96 16,4 14 104-16,-2 14 72 16,-2 16 64 15,-2 17 80-31,2 9 40 0,-2 15-120 0,0 20 128 0,0 13 48 15,2 3 0-15,-2 0-40 0,5-2 0 16,1-9 8-16,1-8-8 16,-1-10-8-1,1-8-8-15,-2-3 8 31,-1-8 0-31,-2-3-8 0,0 0 8 16,3 0-120-16,2 0 48 0,2-1 64 0,1-9-48 16,2 0-16-16,-1 2-9 0,-2 5-15 31,0 3 0-31,0 0 40 15,2 7 56 17,1 17 8-32,-4 8 168 0,1 3 41 0,-5 6-1 0,4-5-168 0,-4-4-48 15,0-10-40-15,1-10-625 0,3-10-999 31,6-10-1016-31,-1-20-337 16,1-4-3609-16</inkml:trace>
  <inkml:trace contextRef="#ctx0" brushRef="#br0" timeOffset="129918.4309">6746 5460 80 0,'0'0'7737'0,"0"0"-5648"0,0 0-641 31,0 0 632-31,0 0-503 0,0 0-945 16,17 131-408-16,-14-103-168 0,1-6-56 15,0-8-152-15,3-12-1064 31,0-2-1657-31,-2 0-2416 0</inkml:trace>
  <inkml:trace contextRef="#ctx0" brushRef="#br0" timeOffset="130180.4459">6819 5344 9618 0,'0'0'5689'16,"0"0"-4577"-16,0 0 64 0,0 0 1 15,0 0-1177-15,5 22-369 16,3-16-1927-16,1 0-4249 0</inkml:trace>
  <inkml:trace contextRef="#ctx0" brushRef="#br0" timeOffset="130443.4609">6643 5179 5049 0,'0'0'0'0,"0"0"-1561"0</inkml:trace>
  <inkml:trace contextRef="#ctx0" brushRef="#br0" timeOffset="130677.4743">6915 5359 13634 0,'0'0'2481'0,"0"0"-1801"0,0 0 232 0,0 0-144 15,0 0-511-15,129-49-257 16,-102 35-1041-16,-4-2-1343 16,-6 3-2801-1,-6 5-2625-15</inkml:trace>
  <inkml:trace contextRef="#ctx0" brushRef="#br0" timeOffset="130844.4838">7011 5223 7097 0,'0'0'4041'15,"0"0"-2985"-15,0 0 656 16,-18 103 281-16,15-59-849 15,3 4-536-15,0-3-328 32,0-5-160-32,0-7-120 0,5-8-192 0,9-11-984 0,9-14-1320 0,-2-2-1409 31,1-17-656-31</inkml:trace>
  <inkml:trace contextRef="#ctx0" brushRef="#br0" timeOffset="131110.4991">7209 5414 4488 0,'0'0'3225'0,"0"0"-944"0,0 0-345 0,0 0-328 0,0 0-527 0,0 0-497 0,0 0-408 0,85-58-104 31,-79 46-16-31,-4 0-56 16,-2 0-80-16,0 2-96 0,-2 3-64 0,-13 7 56 15,-3 0 104-15,-3 8 72 31,4 17 8-31,1 3 0 0,7 0 368 0,7 0 48 16,2-4-240 0,0-8-160-16,9-3-16 15,7-8 0-15,1-2-232 0,4-3-688 16,-3-7-1169-16,-5-4-3576 0</inkml:trace>
  <inkml:trace contextRef="#ctx0" brushRef="#br0" timeOffset="131224.5056">7209 5414 8057 0,'162'-44'3217'0,"-150"35"-729"15,5 2-719-15,3-3-865 0,5-2-552 16,2 2-352 0,11-3-104-1,-7 2-1752-15,-4 3-3650 0</inkml:trace>
  <inkml:trace contextRef="#ctx0" brushRef="#br0" timeOffset="131612.5278">7753 4867 11258 0,'0'0'2536'0,"0"0"-1927"16,0 0 575-1,-14 118 32-15,9-68-496 0,1 0-368 16,0-1-104-16,-1-7-104 31,1-8-72-31,2-6-64 0,0-10 0 0,2-8-8 0,0-6-64 0,0-4-240 16,0 0-272-16,0 0 216 15,8 0 256-15,8-4 104 16,2-2-8-16,0 5 0 15,1 1 8 32,0 0 72-47,-2 0 80 0,-3 2 8 0,-6 9 152 16,-3 5 8-16,-5 2 200 0,0 6 57 0,-15 5-257 0,-10-2-320 15,-7 1 0-15,4-8-440 16,-1-6-625-16,8-14-591 16,8-6-817 15,9-16-3192-31</inkml:trace>
  <inkml:trace contextRef="#ctx0" brushRef="#br0" timeOffset="131914.545">7869 5217 5905 0,'0'0'3264'15,"0"0"-887"-15,0 0-185 0,0 0-583 31,0 0-793-31,0 0-504 0,0 0-304 0,0 0-8 0,52 21-888 32,-44-21-1169-32,-2 0 73 15,1-12-481-15,-1-7 1 0,1 1 672 16,0 2 1792-16,-2 7 336 0,1 2 2024 15,1 6-71 1,2 1-529-16,2 0 48 0,4 10-279 16,5 6-401-1,1 2-296-15,4 4-216 16,-2 0-264-16,2 0-152 15,2-2-144-15,0-3-56 0,-3-4-184 0,8-9-1056 16,-9-2-1713 15,0-2-3720-31</inkml:trace>
  <inkml:trace contextRef="#ctx0" brushRef="#br0" timeOffset="132085.5548">8287 5107 12218 0,'0'0'3817'0,"0"0"-1753"46,0 0-663-46,0 0-657 0,0 0-528 0,0 0-144 0,0 0-72 16,-109 127 0-16,98-102-208 0,6-8-776 16,5-7-1161-16,0-4-2160 15,0-4-1944-15</inkml:trace>
  <inkml:trace contextRef="#ctx0" brushRef="#br0" timeOffset="132617.5853">9413 4961 4745 0,'0'0'0'0</inkml:trace>
  <inkml:trace contextRef="#ctx0" brushRef="#br0" timeOffset="133117.6139">8597 5146 11562 0,'0'0'4137'15,"0"0"-3457"-15,0 0 512 0,0 0 241 16,0 0-529-16,0 0-488 15,136-37-208-15,-103 21-208 0,-3 2-568 0,-7 1-1009 16,-2 0-863 0,-10-5-1961-16,-8 2-664 0,-3 0 792 15</inkml:trace>
  <inkml:trace contextRef="#ctx0" brushRef="#br0" timeOffset="133639.6437">8833 4978 2296 0,'0'0'3049'0,"0"0"1152"0,0 0-1705 16,0 0-255-16,0 0-601 16,0 0-872-16,0 0-400 31,-65 85 104-31,57-32-224 31,-2-2-168-31,4-1-64 0,4-7-16 0,2-7-104 0,0-12-784 16,0-8-576-16,15-10-737 0,5-6-95 15,3-4 591-15,6-18 225 31,0-10 632-31,2-4 712 0,0-2 136 16,-4 0 680 15,-3 0 696-31,-6 2-103 0,-5 4 55 0,-3 2 200 0,-10 7-7 0,0 7-369 0,-3 4-184 16,-15 8-320-1,-4 4-8 1,-2 0-312-16,-3 20-184 0,2 8-136 16,5 2 56-16,9 0-16 31,7-2-48-31,4-6 8 0,0-4-8 0,13-5-440 0,9-7-528 0,5-6-176 15,6 0-344-15,1-15-697 16,4-7-263 0,-3-4-857-16,-4 2 960 15,-4 4 2345-15,-7 4 761 16,-9 8 1071-1,-6 6 320-15,-5 2 529 0,0 0-273 0,-3 5-1223 32,-7 13-729-32,-1 5 128 0,-1 4-40 15,3 3-256-15,1 2-96 16,-2-3 8-16,4 4 24 15,-1-6-96-15,1 0-112 32,-4-5 24-32,4-4-40 0,-12-2-776 15,5-6-1816-15,0-6-5602 0</inkml:trace>
  <inkml:trace contextRef="#ctx0" brushRef="#br0" timeOffset="133779.6517">9114 5128 6553 0,'0'0'2480'16,"0"0"-847"-16,0 0-337 0,0 0-480 15,118-37-360-15,-91 25-456 16,6-10-128-16,-8 4-1432 16,-8 1-2929-16</inkml:trace>
  <inkml:trace contextRef="#ctx0" brushRef="#br0" timeOffset="134121.6713">9252 4951 5209 0,'0'0'2704'16,"0"0"-703"-16,0 0-321 0,0 0 152 15,0 0-479-15,-13 106-625 0,13-78-400 16,6 0-232 15,10-6-96-31,3-8-672 0,6-6-1305 0,4-8-127 16,18-8-737-16,4-24 33 15,-6-1-385-15,-5 0 1001 0,-22 16 2192 16,-7 5 2488-16,0-1-327 31,-2 3-185-15,-2 2 88-16,-5 3 25 0,-2 5-209 0,0 0-535 15,0 0-585-15,0 0-584 16,-4 13-104-16,-3-1-72 0,5 3-8 15,2-2-152-15,0-1-568 16,0 0-369 0,9-2-239 15,15-4-704-31,-4-4-489 0,-2-2-360 0</inkml:trace>
  <inkml:trace contextRef="#ctx0" brushRef="#br0" timeOffset="134546.6956">9691 4925 5521 0,'0'0'3929'0,"0"0"-1905"31,0 0-24-31,0 0-511 0,0 0-1033 0,0 0-328 0,-49 67-32 16,49-28 24-16,0 3 32 16,0 5-40-1,0-1-48-15,2 2 48 16,4 2-32-16,2-3-72 0,-4 2 0 15,3-5-8 1,-1-1 120-16,0-6 32 16,2 0 40-16,-2-5 8 0,1-4-48 15,-1-5-56 1,0 0-8-16,0-5-72 0,-4-4-8 15,3-4 8-15,-3-1-8 16,-2-3 40-16,0-4-48 31,0-2 8-31,0 0 48 0,0 0 152 0,0 0 8 0,-11-5-112 31,-3-11 392-31,-3-4-135 0,-4-8-153 16,1-7 80-16,1-2 88 0,3-4-56 16,0 1 160-1,7 4 160 1,4 5 40-16,5-2-152 0,0 3-216 0,23-6-232 31,15-2-80-31,34-22-296 0,-11 8-1464 0,-6 3-6122 16</inkml:trace>
  <inkml:trace contextRef="#ctx0" brushRef="#br0" timeOffset="136519.8085">8100 5767 1776 0,'0'0'8378'0,"0"0"-6538"16,0 0-1136-1,0 0 160 1,0 0 329-16,0 0-321 15,0 0-224-15,0 0-152 0,38 0-144 16,-29 0 144-16,0 0-24 16,-3 0-136-16,3 5-39 0,1 2-17 15,-4 0-8-15,0 6-40 31,1-1-24-31,0 0-40 16,-2 4-40-16,1 1-16 0,-2 0-32 0,1 6-8 16,1-2-64-16,2 8 40 15,-2 3-48-15,3 1 96 0,-1 9 80 16,2-1-32-1,1 1-48 1,3 2-48-16,-1 3-40 16,-2-2 40-16,2 0-32 0,-2-1-8 15,1 0 56-15,-1-2-56 16,-3 2 0-16,1-1 88 0,3 2-32 15,-6 1 64 1,3 4 8 0,1 0 0-16,-2 5 0 15,3-1-88-15,-1 0-40 0,0 2-8 0,-1-1 8 16,3-1 0-16,-4-3-8 15,3 2 8-15,-1-1-8 0,-2-2 8 32,1 2 0-32,0 0-8 31,-2 2 0-31,2 3-8 15,-3 1 0-15,1 2-88 0,2 1-48 0,-2-3-32 0,1 3 48 16,-1-2-56-16,2-2-24 0,-2 0 64 31,-1-1 72-31,1-4 72 16,-3-2 8 15,-2 0-8-31,1-3 0 0,-3-1 0 0,0 0-8 0,0 0 16 0,0 2-8 0,0 0 8 16,-9 0 64-16,0 1 56 15,3-2 64 1,1 4-24-1,0-4 24-15,1 2 56 0,0-3-80 32,1-2-24-32,-1-2-48 0,0-2 0 0,2-4-40 0,-1 0-56 15,1-1 8-15,2-1 0 16,0 0 8-1,0 0-16-15,-2 0 8 0,2 2-8 16,-3 0 8-16,-1 2-8 31,-3-1 0-15,1-2 0-16,-3 1 0 0,2-1 0 0,-2-3-8 0,3 2 8 0,-3 2 0 0,1-2 0 31,2 0 0-31,2-2 0 0,-1-3-16 16,1-6 16-16,0-2 0 15,-2-4 0 16,3 1 0-31,0-2 0 0,-1 2 0 0,-1 2 0 16,1 1 0-16,0 2 0 16,-2 2 0-16,2 0 0 0,2 0 0 15,0-2 0-15,2-6 0 16,-2-3-8-16,-1-1 0 15,1-6-120-15,0-1 8 0,-2 2-72 16,2 2-72 15,-4 0 16-31,4 2 64 0,-2-2-24 0,2 1 48 16,2-4 16-16,-2-3-24 15,2-4-32-15,0 0-520 0,0-38-1017 16,0-3-3232-16,-3-7-6513 31</inkml:trace>
  <inkml:trace contextRef="#ctx0" brushRef="#br0" timeOffset="136810.8251">8368 9467 12170 0,'0'0'2745'0,"0"0"-2009"0,0 0-152 15,0 0 776-15,0 0-640 0,0 68-376 16,0-29-223-16,4 2 255 16,7 0 72-16,5-1-16 0,-1-3-168 31,1 2 128-16,-3-5-24-15,1-4-24 0,-1-6-24 0,-5-4-160 16,2-7-80-16,-6-7 32 16,1-4-32-16,-3-2 16 15,4 0 32-15,4-8 128 0,7-22-32 16,12-11-104-16,9-13-120 31,36-51-704-15,-10 16-1440-16,-5 2-4698 0</inkml:trace>
  <inkml:trace contextRef="#ctx0" brushRef="#br0" timeOffset="137719.8771">9038 7951 9337 0,'0'0'3897'16,"0"0"-2288"-16,0 0-361 15,0 0 168-15,-113 102-183 16,94-52-329-1,11 3-456-15,6-5-32 16,2-9-224-16,0-6-104 0,20-13-80 16,1-10-8-16,9-10-176 15,1-2-456-15,4-26-256 16,4-10-521-16,-2-7-215 0,-1 1-40 31,-7 4 223-15,-9 10 873-16,-5 14 416 0,-6 12 152 0,-4 4 640 15,0 13 905-15,-1 12-353 16,0 2 112-16,3-4-88 15,2-4-447-15,4-7-377 0,6-12-152 16,0 0 56 15,4-15 0-31,-1-10-104 0,-7-8-112 0,-3 2-24 16,-12 0-40-16,0 6 48 15,-10 2-64-15,-14 7-360 0,-2 6-376 16,-1 9-545-16,4 1-767 16,19 1-1169-1,4 11-1776-15,0 0 712 31</inkml:trace>
  <inkml:trace contextRef="#ctx0" brushRef="#br0" timeOffset="138416.917">9577 7919 3512 0,'0'0'2345'15,"0"0"535"-15,0 0 113 16,0 0-176-16,0 0-585 31,0 0-912-31,0 0-575 0,-27-22-433 0,6 57-40 0,3 9 24 16,7-1-96-16,9-1-96 15,2-8-56 1,0-7-48-16,8-7 0 15,7-9 0-15,4-7-8 16,1-4 8 15,-1 0 0-31,4-18 0 0,2-14-208 0,-6-7-432 0,1-10-369 0,-7-7-247 0,-3-6-48 31,-8-7 240-31,-2 0 471 16,0 0 393-16,-18 7 184 0,-5 8 16 16,0 12 104 30,0 10 361-46,5 11 231 0,3 13 40 0,6 7-72 0,7 1 8 0,2 12-336 0,0 19-224 16,2 12 400-16,15 8 128 16,4 10-191-16,1 1-161 15,-2-2-192-15,0-1-88 16,-1-7 0-1,4-10-8-15,4-14-56 0,4-12-184 0,7-16-80 16,7 0-313-16,3-28-335 16,8-14-320-16,0-7-424 15,-4-1 7-15,-6 2 449 16,-8 6 576-16,-9 9 512 0,-11 6 168 15,-10 9 280 17,-5 7 720-32,-3 4 224 0,-3 1-408 0,-14 2-247 15,-3 2-185-15,-7 2-144 16,0 0-88-16,-4 0 152 15,0 16-128-15,-3 8 32 0,5 9 120 16,5 2 400-16,6 5 96 0,10 2-88 31,2-2-143-31,6 0-225 16,0-5-24-16,14-7-128 15,6-6-16-15,5-6 24 0,4-8-8 16,2-6-48-16,4-2-16 16,4 0-80-16,-4-12-72 0,12-13-760 15,-9 2-2105 1,-7 2-6777-1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3:59:40.3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5560 3766 15523 0,'0'0'5201'15,"0"0"-3617"-15,0 0-15 16,0 0-89-16,0 0-472 0,0 0-776 16,0 24-232-16,0 12-232 15,0 16 232 1,0 11 40-16,0 3-40 0,0-5-48 0,0-8-48 31,3-13-224-31,3-15 64 16,0-8-112-16,-1-11 56 0,-3-6 176 15,0 0 136-15,3-28 40 16,2-18 184-1,2-16-104-15,4-10 24 16,5-3 64-16,-2 9-8 0,1 15-64 16,-2 15-56-16,-1 17-80 15,-2 13-144-15,1 6-104 0,0 6 40 16,1 17 128-16,1 10 80 15,-1 1 96-15,-2 0-48 32,3-5 0-32,-7-8-48 0,1-7-144 0,-5-10-144 15,4-4 136-15,2-4-64 16,3-24 216-16,8-15 72 0,3-4-72 15,3 0 0-15,0 6-8 16,-5 9 8 15,-4 10-48-31,-5 10-8 16,-1 9-152-16,-6 3 48 0,1 0 0 0,-1 9 104 0,2 8 48 15,-2 6 8 1,0 1 32-16,1 0-32 0,-1-2-128 16,4-4-296-16,1-5-209 0,0-4-71 31,0-5-24-16,2-4 296-15,1 0 128 0,1-16 144 0,1-10 160 16,-1-10 8-16,2-4 88 16,-7-1-88-16,1 8 424 15,-3 8 280-15,-4 11 128 0,-2 8-79 16,-2 6-505 15,1 0-256-31,5 9-208 0,0 12 208 0,4 8 0 0,0 3 0 16,3-2-96-16,3-2-561 15,0-7-999-15,6-14-424 16,-4-6-1881-16,-3-1-2113 0</inkml:trace>
  <inkml:trace contextRef="#ctx0" brushRef="#br0" timeOffset="336.0192">6369 3579 7209 0,'0'0'6753'0,"0"0"-5264"31,0 0 183-31,0 0-63 16,0 0-457-16,0 0-416 0,125-66-424 16,-101 58-200-16,-2 2-112 31,-4-2-640-31,-2-1-512 0,-5-2-433 0,-7-3-335 0,-4-2-793 15,0 0-159-15,-13 2 1335 0,-5-1 1537 32,-2 8 1449-32,3 2 767 15,3 2 337-15,5 3-137 16,5 0-735-1,-3 0-601-15,3 13-568 0,-1 14-272 0,0 13 312 16,1 8 136-16,4 6-400 0,0-1-184 31,2-2-104-31,18-6-464 16,12-7-848-16,10-11-1017 15,9-8 441 17,7-15-937-32,25-12 1169 0,-14-20-2633 0,-13-2 288 0</inkml:trace>
  <inkml:trace contextRef="#ctx0" brushRef="#br0" timeOffset="623.0356">6953 3609 912 0,'0'0'4385'16,"0"0"272"-1,0 0-392-15,0 0-1937 16,0 0-127 15,0 0-841-31,-100-88-392 0,77 90-400 0,5 18-400 0,7 7-160 0,5 1-8 16,6 0-16-16,0-1-64 15,0-3 64-15,10-5-160 0,7-8-280 16,-2-4-152-16,1-7-112 16,1 0-88-16,1-8-1 0,-1-16 217 15,2-2 264 1,-1-3 208-16,-5 5 120 31,-2 6 0-31,-4 9 608 16,0 6-136-16,-5 3-288 15,2 0 64-15,0 9 113 0,3 4-137 16,-3 4-224-16,6-3-368 31,-6-6-1985-31,0-7-5977 0</inkml:trace>
  <inkml:trace contextRef="#ctx0" brushRef="#br0" timeOffset="1442.0824">6953 3609 12586 0,'73'-142'4849'0,"-73"140"-3633"16,0 0 1-16,13-4-361 0,7-5-504 15,7 0-168 1,4-3-184-16,-2-2-360 15,0 0-648-15,-6-4-737 16,-4-3-1047-16,-13-4-1353 0,-6 2 1088 16,-6 2-2976-1,-13 6 6033-15,1 11 656 16,3 4 3641-1,-2 1 176-15,5 1-536 0,0 0-1793 0,5 12-1031 16,5 16-769-16,2 12 352 16,0 8 280-16,0 2-368 0,0 0-336 15,0-6-112-15,7-6-152 16,2-9-8-1,4-11-640 1,1-11-256-16,3-7-168 16,4 0 39-1,3-20 161-15,2-6-8 0,-1 1 360 16,-2 2 328-16,-3 7 184 15,-5 6 80-15,-4 3 264 0,-2 4 24 16,-2 1-144-16,-1-2-96 16,1 0-56 15,2-4 8-31,0-8 56 0,0-4-136 0,0-9-328 0,-1 0 0 0,-1-1-32 15,-2 4 232-15,-1 10 128 0,-2 10 512 32,-2 6 80-32,0 0-456 0,0 20 8 15,0 6 392 16,0 2-104-31,0 0-160 0,0-2-127 0,10-8-137 0,3-7-8 0,9-6-201 16,3-5-271-16,6 0-40 16,0-12 184-16,1-4 208 15,-6-5 112-15,-4 4-40 16,-6 1 48 15,-9-2 16-31,-3 1 440 16,-4-3 128-16,0 4-208 0,0 0-183 0,0 7-137 15,0 3 88-15,0 6-40 0,0 0-104 16,4 6-280-16,6 15 232 15,-4 2 48-15,3 5 8 0,-3-2 64 16,4-3-72 15,-4-8 8-31,4-7 32 0,3-8-40 0,2 0-265 16,1-8 25-16,1-13-16 15,4-2 64-15,-6 4 88 16,-3 7 104-16,-4 3 96 0,-3 9 32 16,-1 0-56 15,2 2 0-31,17 16-72 0,0-2-1056 15,1-6-7506-15</inkml:trace>
  <inkml:trace contextRef="#ctx0" brushRef="#br0" timeOffset="1735.0992">8457 3094 15443 0,'0'0'3833'0,"0"0"-3585"0,0 0 144 15,0 0 168-15,118-18-272 16,-67 11-128-16,0-4-160 0,-4-1-592 15,-9-4-744 1,-9-8-1489 0,-12 1-2536-1,-12 6-1377-15</inkml:trace>
  <inkml:trace contextRef="#ctx0" brushRef="#br0" timeOffset="2250.1287">8750 2898 3000 0,'0'0'5857'15,"0"0"-2664"-15,0 0 672 0,0 0-2105 16,0 0-1048-16,0 0 49 31,-64 110 319-15,55-54 208-16,1 4-352 0,-2-2-464 0,6-6-264 15,4-8-208-15,0-8-472 0,0-13-784 16,16-14-504-16,8-9-985 0,7-5-23 16,5-22-1625-1,0-2 1144 1,1 3 2913 15,-6 8 336-31,-1 5 2576 0,-6 5 209 0,-2 2-345 0,-4-1-455 0,0-2-553 0,0-2-368 16,-5-6-399-1,0-1-361 1,-6-2-144-16,-6 1-32 15,-1 0-48-15,-3 5-32 0,-19 8-48 32,-10 6 0-32,-6 2-48 15,-1 29 8-15,3 6 40 0,7 6 216 0,15-2-40 0,14-5-176 0,0-6 0 31,20-11-56-31,14-13-72 16,6-6 8-16,2 0-168 0,5-17-152 16,-4-3-73 15,-3 5 265-31,-9 2 120 0,-7 10 48 0,-6 3 16 0,-6 0 64 0,-10 1 160 31,-2 14 272-31,-4033 3 201 16,8055 4-185-16,-4043 0-160 0,-1 0-120 15,-1-4-64-15,6-6-56 16,5-4-48 15,4-8-248-31,8-4-848 0,0-18-2001 0,0-4-5449 0</inkml:trace>
  <inkml:trace contextRef="#ctx0" brushRef="#br0" timeOffset="2376.1359">9174 3195 832 0,'0'0'7961'16,"0"0"-5464"0,0 0 215-1,0 0-783-15,0 0-745 0,120-53-744 0,-84 31-288 16,13-10-152-16,-9 8-2216 0,-11 2-6114 15</inkml:trace>
  <inkml:trace contextRef="#ctx0" brushRef="#br0" timeOffset="2646.1513">9386 2857 8433 0,'0'0'5393'0,"0"0"-3624"31,0 0 167-31,0 0-503 0,0 0-665 15,0 0-584-15,0 0-184 16,0 0-248-16,-16 6-272 0,16 8 200 16,0 3-169-16,0 3 137 15,0-1 112-15,0 2 48 31,0-5-160-31,0-3-120 16,0-2-288-16,0-5-952 0,0-6-2977 0</inkml:trace>
  <inkml:trace contextRef="#ctx0" brushRef="#br0" timeOffset="3133.1792">9401 3098 5873 0,'0'0'7505'16,"0"0"-6056"-16,0 0-169 0,0 0 312 31,0 0-271-31,0 0-737 0,-100 53-464 16,100-47-120-16,0-3-136 15,6 3 136 1,13 2-16-16,-1 2 16 0,-1 1-8 0,-1-2-80 16,-3 3 8-16,-6 3-112 15,-5-1 72 1,-2 1 112-16,0 2 8 0,-9-5 0 15,-6-5-40-15,-3-5-289 16,5-2-911-16,5-20-1360 31,6-10-2585-31,2 1-761 0</inkml:trace>
  <inkml:trace contextRef="#ctx0" brushRef="#br0" timeOffset="3254.1861">9401 3098 3624 0,'54'12'3185'16,"-38"-14"768"-16,3-2-1441 0,2 0-343 16,-1-2-705 15,1 0-608-31,2-5-520 15,2-2-336-15,10-19-240 0,-6 4-2016 0,-6-3-5386 16</inkml:trace>
  <inkml:trace contextRef="#ctx0" brushRef="#br0" timeOffset="3435.1964">9617 2826 10762 0,'0'0'3008'0,"0"0"-2247"0,0 0 983 16,0 0-80-16,-15 130-879 15,15-84-433-15,0 4-232 16,0 0-104-16,0-4 48 0,0-6 0 15,2-9-64-15,11-13-977 32,7-17-615-32,20-11-624 0,-3-20-601 15,-2-4-4160-15</inkml:trace>
  <inkml:trace contextRef="#ctx0" brushRef="#br0" timeOffset="4076.2331">9889 3014 6145 0,'0'0'5593'0,"0"0"-2936"16,0 0-465 0,0 0-568-1,0 0-839-15,0 0-609 16,0 0-88-16,29-4-88 0,-6 4-248 0,6 0-337 15,6-4-407 1,3-10-80-16,-3-2-264 16,-4 2 63-1,-6 4 761 1,-7 4 344-16,-9 4 168 15,-5 0 376-15,-2 2 1305 0,-2-3 495 0,0 3-463 0,0 0-377 16,0 0-256-16,0 0-544 0,0 0-536 16,-4 7-104-16,-4 17-600 31,-4 12 104-31,1 8 320 31,2 2 168-31,5-4 32 0,4-10-168 0,0-10-48 0,0-13-216 16,6-9-121-16,7-3 81 0,8-22 208 15,-1-14-408-15,0-7-432 31,0-4 232-31,-5-2 392 0,-3 5 287 16,-6 10 273 0,-3 11 889-16,-3 12 847 0,0 11 320 15,0 3-887-15,0 18-881 0,-7 19-216 0,1 15 176 16,-4 8 24-1,1 10-32 1,1 4 104-16,1 4-40 0,-1 5-184 16,4 1-24 15,0 0-88-31,4 1 32 0,0-3-32 0,0-6-8 0,0-8 8 15,0-8 40-15,0-12-40 16,0-12-8-16,0-9 0 16,0-13-40-16,0-11-32 0,0-3 72 15,0-2-8 1,-11-21-24-1,0-12-88-15,-2-5 64 0,5-5 8 0,8-4 48 16,0-1 152 0,14-2-32-16,23-7-112 0,49-29-8 15,-8 10-984-15,-7 8-3441 16</inkml:trace>
  <inkml:trace contextRef="#ctx0" brushRef="#br0" timeOffset="5901.3375">8468 3826 11842 0,'0'0'4289'0,"0"0"-2065"16,0 0-455-16,0 0-289 31,0 0-584-31,0 0-608 0,-11 33-288 0,11 6 0 16,0 11 104-16,0 9 40 15,0-2 8-15,-2-2-16 16,0-9-15-16,-2-10-113 0,4-9 56 15,0-10-64-15,0-9-96 16,0-6-369-16,0-2-223 16,0 0-128-1,0-21-96-15,0-17-632 0,0-7-161 16,0-8-79-16,-2 0-601 0,0 3-87 31,0 14-313-31,0 14-4056 0</inkml:trace>
  <inkml:trace contextRef="#ctx0" brushRef="#br0" timeOffset="6504.372">8293 3750 3392 0,'0'0'2033'0,"0"0"535"31,0 0-55-31,0 0-361 0,0 0-183 16,0 0-257-16,-4-16-344 16,4 16-440-16,-2 0-319 0,2 0-185 15,-2 0-160-15,-2 0-48 16,-5 14-88-16,-7 14 48 0,-9 13-80 15,-8 12 24 17,-3 1-24-32,1-4-88 0,6-7 80 0,4-12-80 15,10-11 40-15,5-9-48 0,8-8 104 16,0-3 8-16,2 0-40 15,0-3-72-15,2-19-232 16,19-8-136 0,10-10 240-1,9-6 48-15,7-5 32 16,1 3 48-16,0 4 8 0,-6 9 0 0,0 6 120 15,-4 7 8-15,0 8 8 16,-1 9-24-16,-2 5-16 0,-7 0 0 31,-4 13-88-15,-5 10-16-16,-6 24-456 0,-7-6-2073 0,-3-1-11146 15</inkml:trace>
  <inkml:trace contextRef="#ctx0" brushRef="#br0" timeOffset="7153.4091">8472 3984 6129 0,'0'0'4809'0,"0"0"-2905"0,0 0-215 16,0 0 327-16,0 0-448 15,0 0-759-15,-7-6-393 0,7 6-200 0,0 17-208 16,0 12 16-16,0 14 224 31,0 9 48-31,0 10 16 0,0 10-48 0,0 4-72 16,0 5-32-1,0 1-24-15,0-2-32 0,0-1-56 16,3-6-32-16,1-2 56 0,-1-7-64 15,4-8 0-15,-3-8 8 16,2-6-8 15,1-8 0-31,-3-6-8 0,0-7 8 16,2-7-8-16,-4-9-56 0,-2-3-128 15,0-2-360-15,0-14-608 16,0-8-3313-16,-14-6-7122 0</inkml:trace>
  <inkml:trace contextRef="#ctx0" brushRef="#br0" timeOffset="7515.4298">8205 4879 4761 0,'0'0'7697'16,"0"0"-5936"-16,0 0-777 15,0 0 632-15,0 0-344 16,0 0-712-1,0 0-71 1,0 0-161-16,80 120-16 0,-49-78-32 0,-2-4 0 16,0-1-120-16,-4-7 0 15,-4-6-80-15,0-8-16 0,-3-6 16 0,-2-6 72 16,3-4 200-1,2 0 160-15,5-18 8 16,3-11-120 15,4-7-224-31,6-3-48 0,1-8-56 0,-1-3-72 0,17-36-400 16,-11 14-1520-1,-5 3-4273-15</inkml:trace>
  <inkml:trace contextRef="#ctx0" brushRef="#br0" timeOffset="8851.5062">7840 5634 6993 0,'0'0'6201'0,"0"0"-4352"0,0 0-1 0,0 0 177 0,0 0-513 31,0 0-720-31,-106-30-448 16,85 55-208-16,-6 13-128 16,-2 12 80-16,-2 11 64 0,2 6 128 15,2 4 88 1,6 1 72-16,9-4-128 0,5-7-95 0,7-6-113 15,0-7 8-15,2-9-104 32,15-12 0-32,6-4 0 0,6-11 0 15,2-8 40-15,3-4 24 16,1 0-64-16,1-12 64 0,2-15-16 15,0-3-56 1,-3-4 0 0,-3-2 0-16,-3-2-8 15,-5 1-176-15,-7 4-393 0,-5-13-767 16,-6 10-1232-16,-6 1-4474 0</inkml:trace>
  <inkml:trace contextRef="#ctx0" brushRef="#br0" timeOffset="9239.5284">7659 5992 10018 0,'0'0'4873'16,"0"0"-2801"-16,0 0 145 0,0 0-769 16,0 0-1008-16,0 0-432 31,0 0 96-31,118-35 24 0,-65 17-40 15,-3-1-88-15,-9 1-88 0,-4 4-384 16,-13 1-448-16,-6 5 16 16,-7 2 127-16,-9 4 241 0,-2-1 344 15,0 0 176-15,0 2-56 31,-7 1 72-31,-1 0 40 0,-4 0 112 16,6 0 488-16,-1 5-15 16,1 16-177-16,-1 7 88 0,0 8 224 15,2 8-8-15,1 4-96 16,2 2-200-16,2-4-136 31,0-6-136-31,0-4-8 0,0-8-120 16,4-6-56-16,12-7-328 15,15-15-912-15,-2 0-1296 0,-3 0-4250 0</inkml:trace>
  <inkml:trace contextRef="#ctx0" brushRef="#br0" timeOffset="9594.5487">8430 5492 10850 0,'0'0'5385'16,"0"0"-3289"-16,0 0-135 0,0 0-801 16,-76 121-152-16,47-56-88 15,3 4-151-15,-1 1-281 16,2 1-224-16,7-7-144 31,3-6-104-31,1-8 40 0,7-10-56 0,1-8 0 0,4-8-40 0,0-8-232 31,2-8-424-31,0-6-489 16,0-2-471-16,0-6-272 0,17-44-697 15,1 2-1624-15,3-2-2576 0</inkml:trace>
  <inkml:trace contextRef="#ctx0" brushRef="#br0" timeOffset="9827.5621">8394 5559 11090 0,'0'0'4665'16,"0"0"-2713"-16,0 0 337 0,0 0-689 16,0 0-1064-16,0 0-536 15,0 0 0-15,0 0 152 16,45 77 104-16,-29-34-128 15,-3 7 88 1,-3 5 0-16,0 2-112 0,-4 1-56 0,-1-3 137 16,1-7-113-1,4-10-72-15,-1-8 0 16,-1-8 8-1,1-5-8-15,0-10-329 16,-2-1-551-16,-3-2-584 0,-4 0-977 16,0-2-2272-1,0 2-3120-15</inkml:trace>
  <inkml:trace contextRef="#ctx0" brushRef="#br0" timeOffset="10023.5733">8262 5961 9778 0,'0'0'4841'0,"0"0"-1929"0,0 0-887 15,0 0-705-15,0 0-856 16,0 0 336-16,0 0-336 31,141-62-320-31,-91 47-144 0,10-6-664 16,-10 5-1400-16,-10 3-3641 0</inkml:trace>
  <inkml:trace contextRef="#ctx0" brushRef="#br0" timeOffset="10293.5887">8833 5642 10898 0,'0'0'5553'0,"0"0"-4257"0,0 0 329 15,0 0-313 1,0 0-848-1,0 0 312-15,-8 119 24 0,-9-63-280 16,-3-1-191-16,3-4-137 16,3-7-120-16,3-7-72 0,5-13-8 15,3-8-521 1,1-7-719-1,2-9-944-15,0 0-2217 0,0-15-5977 16</inkml:trace>
  <inkml:trace contextRef="#ctx0" brushRef="#br0" timeOffset="10517.6015">8827 5759 12458 0,'0'0'4825'16,"0"0"-4121"-1,0 0 441-15,0 0-169 0,0 0-64 16,0 0-256-16,75 66-208 0,-46-38-32 15,4 3-96-15,1 1-48 16,4-5 137 0,-2-3-153-16,-1-1-152 15,-4-4-32-15,-1-8-72 16,-6-1-208-16,-2-8-481 0,0-2-559 15,3-9-456-15,-6-12-1105 16,-5-3-5441 0</inkml:trace>
  <inkml:trace contextRef="#ctx0" brushRef="#br0" timeOffset="10825.6192">9292 5410 1016 0,'0'0'11706'0,"0"0"-9369"0,0 0-225 15,0 0-7-15,0 0-913 16,0 0-960-16,0 0-224 0,0 0 152 15,-6 107 208-15,4-51 168 16,-4 10 192-16,-2 6 104 16,-1 2-47 15,0-3-201-31,0-10-152 0,5-6-168 0,-1-11-168 15,5-10-40-15,-2-8-56 0,-11-10-776 16,3-5-2897-16,-5-11-11042 0</inkml:trace>
  <inkml:trace contextRef="#ctx0" brushRef="#br0" timeOffset="15254.8725">5159 6348 15019 0,'0'0'4737'0,"0"0"-3641"0,0 0-920 0,0 0 96 15,-11 117 864-15,11-43-528 16,0 6-416-16,0 3-112 16,0-5-32-16,0-8-48 15,2-10-192-15,7-10-472 16,-2-6-496-1,-1-16-912-15,-4-13-3794 0</inkml:trace>
  <inkml:trace contextRef="#ctx0" brushRef="#br0" timeOffset="15671.8963">5110 6331 13530 0,'0'0'4673'0,"0"0"-4104"31,0 0-49-31,0 0 448 15,0 0-376-15,149-46-328 16,-80 32-112-16,10-1-64 0,2 3-80 16,0 2-8-16,-8 3-176 15,-8-2-200-15,-12 5 16 0,-13 0 72 31,-11 0 208-31,-11 1 32 0,-7 0 48 16,-9 3 0-16,-2-2 416 16,0 2 160-16,0 0-40 0,0 0-104 15,0 0-136-15,0 0-240 31,0 0-56-31,4 16-248 0,-2 14 56 16,0 17 192-16,0 12 184 16,0 8 16-16,3 1 16 15,1-4-24-15,3-4-136 0,2-5-40 0,0-8-16 31,-2-8-72-15,3-7-600-16,-10-4-712 0,0-10-1177 0,-2-8-4304 16</inkml:trace>
  <inkml:trace contextRef="#ctx0" brushRef="#br0" timeOffset="15909.91">5237 6964 13538 0,'0'0'4129'0,"0"0"-3857"31,0 0 953-15,0 0 111-16,154-32-352 0,-94 20-272 0,2-4-136 15,0 2-256-15,-3-2-96 0,-9 2-224 0,2 0-808 16,-14 4-1888-16,-14 2-5722 16</inkml:trace>
  <inkml:trace contextRef="#ctx0" brushRef="#br0" timeOffset="17518.0019">5950 5598 8241 0,'0'0'4185'15,"0"0"-2633"-15,0 0-119 16,0 0-89-16,0 0 464 0,0 87-535 15,0-44-345 1,0 2-240-16,0-1-248 16,0-2-224-16,0-4-152 0,0-6-64 15,0-7-432-15,0-7-624 16,0-11-536-16,0-7-1025 15,0-4-1632-15,0-11-4545 0</inkml:trace>
  <inkml:trace contextRef="#ctx0" brushRef="#br0" timeOffset="17765.0161">5950 5629 5337 0,'0'0'4441'0,"0"0"-2305"0,0 0 337 16,0 0-521-16,0 0-816 0,122-90-304 31,-91 90-79-15,-2 15-225-16,-8 12-88 0,-10 5 160 0,-9 3 56 15,-2 8-240-15,-11 2-128 16,-12 0-288-16,-3-3-120 0,2-6-1096 16,10-16-1489-16,7-10-3624 31,7-10-4161-16</inkml:trace>
  <inkml:trace contextRef="#ctx0" brushRef="#br0" timeOffset="17895.0235">6304 5679 7865 0,'0'0'5249'0,"0"0"-3864"31,0 0-161-31,0 0 592 0,0 0-431 0,0 0-721 32,-18 106-288-32,18-82-312 0,0-4-64 0,0-2-376 15,23-9-1225-15,-1-6-1455 16,-4-3-4154-1</inkml:trace>
  <inkml:trace contextRef="#ctx0" brushRef="#br0" timeOffset="18208.0414">6386 5711 7881 0,'0'0'4665'0,"0"0"-3449"15,0 0 777-15,0 0-233 16,0 0-576-16,135-22-615 16,-104 12-329-16,-2-2-160 0,-5 0-80 15,-4-2-496 16,-6 2-777-31,-8-4-175 0,-6 1-304 0,0-2 103 0,-2-3 497 0,-18 1 776 32,-7 4 376-32,0 1 568 0,3 4 784 15,4 5 425-15,4 5-289 16,5 2-360-16,4 21-792 47,5 7-280-47,2 3-56 0,0 4-136 15,32-7-1376-15,-3-10-2897 16,2-9-3385-16</inkml:trace>
  <inkml:trace contextRef="#ctx0" brushRef="#br0" timeOffset="18501.0582">6687 5418 1560 0,'0'0'9522'0,"0"0"-6882"0,0 0-415 0,0 0-929 15,0 0-568-15,0 0 8 16,-93 123-247-16,93-89-233 16,0-2-136-16,2-8-104 15,14-7-16 1,1-8-168-16,1-7-408 0,1-2-209 15,-4-8-31-15,-2-14 224 0,-6-7 24 16,-3-4 248-16,-4-3 216 16,0 2 104-16,0 3 0 15,-4 9 496 1,-3 8 392-1,2 8 496-15,3 6-351 0,0 0-689 0,2 23-336 16,0 11 40-16,0 8-48 16,0 6 0-16,0 15-800 15,0-13-2329-15,4-11-8570 0</inkml:trace>
  <inkml:trace contextRef="#ctx0" brushRef="#br0" timeOffset="20745.1865">6253 6900 8385 0,'0'0'4097'0,"0"0"-2849"15,0 0 569-15,0 0 23 16,0 6-712-16,0 20-775 0,0 14 631 16,0 9-56-1,0 5-392-15,0 0-216 16,0-4-176-16,-2-5-80 0,-3-10-56 15,-1-8 40-15,2-6-48 16,-2-6-160-16,6-15-648 16,0 0-800-16,0 0-3698 0</inkml:trace>
  <inkml:trace contextRef="#ctx0" brushRef="#br0" timeOffset="21309.2188">6404 6846 11746 0,'0'0'3089'16,"0"0"-2113"-16,0 0 56 16,-62 138 384-16,31-63-503 0,0 1-577 31,0-2-248-16,4-9 0-15,6-14-8 0,6-10-32 0,4-15-40 16,4-8-8-16,5-12 0 16,2-6-456-16,0-13-1049 15,2-7-3928-15</inkml:trace>
  <inkml:trace contextRef="#ctx0" brushRef="#br0" timeOffset="21761.2446">6561 6750 2984 0,'0'0'6009'15,"0"0"-3920"-15,0 0 567 16,0 0-399-16,0 0-721 31,115-21-408-15,-81 21-359-16,8 0-41 0,5 0-48 15,7 3-168-15,4-1-216 0,-1-2-48 16,-1 0-128-16,-3 0-56 0,-8 0-56 16,-9-2 0-16,-12-2 8 15,-6 1-8-15,-12 3-8 16,-1 0 0-1,-5 0 0-15,0 0-8 0,-5 22-8 0,-17 15 16 16,-9 9 8-16,-7 10 8 0,-4 2 40 31,1 1-56-31,2-5 0 16,5-7 8-16,5-4 0 15,0-6-8-15,4-12 0 0,3-3-64 16,0-8-376 0,-9-4-832-16,4-6-1353 0,-1-4-5560 0</inkml:trace>
  <inkml:trace contextRef="#ctx0" brushRef="#br0" timeOffset="22026.2598">6369 7181 11618 0,'0'0'4865'16,"0"0"-4281"-16,0 0-368 0,0 0 1096 31,0 0-159-16,149 20-361-15,-88-10-120 0,-1 3-160 0,-5-2-144 16,-4-1-96-16,-6 0-112 16,-9-4-160-16,-5 0-64 0,-12 2-840 15,-5 0-1880-15,-11-2-9451 0</inkml:trace>
  <inkml:trace contextRef="#ctx0" brushRef="#br0" timeOffset="22853.3071">7605 7147 6249 0,'0'0'5321'0,"0"0"-3097"31,0 0-103-31,0 0 71 0,0 0-607 16,0 0-521-16,0 0-272 15,-33 48-368-15,7-18-200 16,-4 2 0-16,-1 0-128 0,0-4-96 15,2 0-48-15,2-6-752 16,0-4-688 0,8-6-1417-16,5-10-4024 0</inkml:trace>
  <inkml:trace contextRef="#ctx0" brushRef="#br0" timeOffset="23510.3447">7398 7397 9209 0,'0'0'5490'15,"0"0"-4362"-15,0 0-688 0,0 0 952 0,-31 109-287 16,24-62-633-1,-1-1-256-15,3-7-32 0,3-7-88 0,0-8-48 32,2-10-40-32,0-6-8 15,0-6-392-15,0-2-1073 16,0-14-2279-16,4-6-3770 0</inkml:trace>
  <inkml:trace contextRef="#ctx0" brushRef="#br0" timeOffset="23794.3609">7721 7127 13274 0,'0'0'2353'0,"0"0"-1737"31,0 0 456-31,0 0 657 0,0 0-721 16,0 0-440-16,0 0-200 0,136 74 64 16,-105-40-136-16,0 5-80 0,0 0 16 15,-4 4-104 1,-4-2-80-1,-3-3 24-15,-5-4-72 16,-6-6-192-16,-5-6-584 0,-4-1-904 16,-4-7-2553-16,-13-5-5705 15</inkml:trace>
  <inkml:trace contextRef="#ctx0" brushRef="#br0" timeOffset="24074.3769">7476 7636 9209 0,'0'0'6722'0,"0"0"-5538"31,0 0-984-31,0 0 640 0,0 0 417 0,70 0-593 0,-29 0-384 31,-2 0 16-31,1 0-120 0,-5 0-80 16,-5 0-88-16,-2 0 0 16,-7 4 0-16,-4 0 8 15,-5 1-16-15,-2-4-248 16,-3-1-400-1,5 0-680-15,-6 0-1313 0,-2 0-4393 0</inkml:trace>
  <inkml:trace contextRef="#ctx0" brushRef="#br0" timeOffset="24360.3933">7697 7718 9402 0,'0'0'4945'0,"0"0"-4081"31,0 0 1120-31,0 0-175 0,0 0-881 16,133-107-416-16,-83 74-200 16,1-1-80 15,0-3-136-31,-6 8-96 0,-5 5-504 0,-14 8-1513 0,-15 7-4248 0</inkml:trace>
  <inkml:trace contextRef="#ctx0" brushRef="#br0" timeOffset="25074.4341">8484 7953 11642 0,'0'0'4505'16,"0"0"-3433"-1,0 0-192 17,-31 104 593-32,14-42-369 0,-1 2-496 0,3-1-440 0,4-9-48 15,2-12-112-15,4-12-16 0,3-12-192 16,2-9-608-16,0-14-880 0,2-15-1385 31,10-10-3521-31</inkml:trace>
  <inkml:trace contextRef="#ctx0" brushRef="#br0" timeOffset="25362.4506">8465 7886 568 0,'0'0'14939'0,"0"0"-12635"0,0 0-1760 16,0 0 529-16,74-29-257 15,-38 19-472-15,2-1-272 16,4 4 16 0,-2 3-88-16,-6 0-216 15,-6 1-288-15,-6 3-24 0,-10 0 72 16,-5 0 256-16,-5 0 200 15,-2 0 80 1,0 0 424-16,0 3 136 0,0 8-72 0,-2 10-208 16,-8 7-72-1,1 8-8 1,1 8-112-16,-1 2-48 0,2 6-56 15,-2-2-56-15,3 1 40 0,-1-4-48 16,3-4-224-16,-1 3-816 31,0-12-1401-31,1-13-4208 0</inkml:trace>
  <inkml:trace contextRef="#ctx0" brushRef="#br0" timeOffset="25545.4611">8461 8326 12346 0,'0'0'5321'0,"0"0"-4801"0,0 0-176 16,0 0 665-16,0 0-417 16,0 0-352-16,127 2-240 15,-96-2-512-15,3 0-1209 0,-10 2-2440 16,-6 8-3272-1</inkml:trace>
  <inkml:trace contextRef="#ctx0" brushRef="#br0" timeOffset="26113.4936">8042 8918 9273 0,'0'0'4930'0,"0"0"-2882"31,0 0 384-31,0 0-423 16,0 0-985 0,0 0-752-16,-104 108-256 0,56-48-16 0,4 3 8 0,7-8 0 15,3-8-8-15,7-10 0 0,9-12-192 16,7-20-728-1,5-5-920 1,3 0-3450-16</inkml:trace>
  <inkml:trace contextRef="#ctx0" brushRef="#br0" timeOffset="26394.5096">8038 8881 9722 0,'0'0'5369'15,"0"0"-4809"-15,0 0 64 0,0 0 376 16,0 0-16-16,147 31-287 15,-107-24-457 1,-1 3-112-16,-2-1-48 16,-6-1-16-16,-9-1-56 15,-8 6 0-15,-8-1 136 0,-6 3 416 16,0 8 104-16,-2 3-64 15,-18 4-160 17,-4 5-216-32,-5 4-96 0,-2 2-128 0,-4-2-64 15,0-1-832-15,-11 1-1080 16,6-11-2449-16,3-10-5249 0</inkml:trace>
  <inkml:trace contextRef="#ctx0" brushRef="#br0" timeOffset="26583.5205">7717 9322 12754 0,'0'0'2793'15,"0"0"-1009"-15,0 0-103 0,0 0-897 16,0 0-656-16,0 0-128 16,0 0 152-16,0 0-16 0,92 31-88 15,-66-21-40 1,-2-1-8-16,-1 1-96 15,-3-2-592-15,-6-4-1337 16,-3-1-2352-16,-7-3-3104 0</inkml:trace>
  <inkml:trace contextRef="#ctx0" brushRef="#br0" timeOffset="26978.5431">6826 9549 1720 0,'0'0'13091'0,"0"0"-10779"0,0 0-1832 16,0 0-192 0,0 0 649-1,0 136-561-15,0-93-256 31,2-11-120-31,4-5-40 0,-1-7-64 0,-5 5-705 0,0-7-983 0,0-5-3585 16</inkml:trace>
  <inkml:trace contextRef="#ctx0" brushRef="#br0" timeOffset="27313.5622">6785 9401 7513 0,'0'0'5033'16,"0"0"-4329"-1,0 0 721-15,0 0-41 0,145-38-592 0,-100 33-352 31,-3 1-264-31,-2 4-112 16,-7 0-56-16,-4 0-8 0,-8 0 0 0,-3 11 0 16,-7 0 0-16,-3 3 344 31,-1 1 128-31,-2 1 33 0,-3 0-97 0,-2 4-16 15,0 2-128 1,0 4-72-16,-7 1-160 16,-10 9-32-16,-12 9-768 0,2-5-1745 15,0-6-4640-15</inkml:trace>
  <inkml:trace contextRef="#ctx0" brushRef="#br0" timeOffset="27474.5714">6839 9737 4560 0,'0'0'9226'16,"0"0"-7961"-16,0 0-713 31,0 0 760-15,0 0-560-16,0 0-624 0,0 0-128 0,127-52-1128 15,-103 45-2673-15,-8 0-4777 0</inkml:trace>
  <inkml:trace contextRef="#ctx0" brushRef="#br0" timeOffset="27809.5906">5895 9718 4624 0,'0'0'4754'0,"0"0"-2986"15,0 0 920 1,0 0-439 0,0 0-737-16,0 102-496 0,0-73-583 0,0 0-265 0,0 3-168 15,0 7-184-15,-3-10-1657 16,-4-8-3840-16</inkml:trace>
  <inkml:trace contextRef="#ctx0" brushRef="#br0" timeOffset="28165.6109">5803 9322 9193 0,'0'0'4793'0,"0"0"-3640"0,0 0-409 16,0 0 360-16,0 0 64 15,0 0-423-15,132-1-457 0,-88 11-280 16,1 2 96 15,-5 2-104-31,-5 1 0 0,-4 1 40 0,-4 1-32 0,-4 3 8 16,-6 0-16-1,-3 0 16-15,-8 3 24 0,-4 7-32 16,-2-3 72-16,0 7-24 15,-20 0-56-15,-1 2-264 32,-22 8-1073-32,7-8-2976 15,1-8-5921-15</inkml:trace>
  <inkml:trace contextRef="#ctx0" brushRef="#br0" timeOffset="28315.6195">5785 9794 304 0,'0'0'11866'0,"0"0"-10218"0,0 0-31 0,0 0 223 0,0 0-504 0,0 0-815 0,138-37-521 0,-113 31-96 0,-9 1-1937 16,-10 2-6441-16</inkml:trace>
  <inkml:trace contextRef="#ctx0" brushRef="#br0" timeOffset="28659.6392">4916 9112 536 0,'0'0'9082'0,"0"0"-7722"0,0 0-712 16,-14 122 600-16,10-82-384 15,2-4-495 1,0-3-345-16,-2-1-24 0,1-10-1225 0,-1-8-2720 15</inkml:trace>
  <inkml:trace contextRef="#ctx0" brushRef="#br0" timeOffset="28990.6581">4810 8785 11506 0,'0'0'2809'0,"0"0"-2121"15,0 0-344-15,0 0 384 16,0 0-336-16,131-28-248 0,-91 28-88 31,2 0-8-31,1 14 24 0,-8 4 32 0,-7 2 48 16,-5 0 192-16,-9 0 144 15,-6-3 128-15,-5-4-47 16,-3 1-41-16,0-1 24 16,0-1 32 15,-15 5-336-31,-8 8-160 0,-4 5-88 0,-15 22-968 0,9-8-1353 15,2-8-3936-15</inkml:trace>
  <inkml:trace contextRef="#ctx0" brushRef="#br0" timeOffset="29173.6686">4800 9132 12658 0,'0'0'4289'0,"0"0"-3609"15,0 0-144-15,0 0 433 0,0 0-337 16,121 0-336-16,-77 11-168 15,1 2-64-15,-5 5-64 16,5 9-728-16,-11-4-1585 16,-9-4-4536-16</inkml:trace>
  <inkml:trace contextRef="#ctx0" brushRef="#br0" timeOffset="29652.696">4208 7691 5577 0,'0'0'6865'16,"0"0"-5737"-1,0 0-463-15,13 106 591 0,-9-65-248 16,-2 3-448-16,-2-1-488 16,0-3-72-16,0 4-256 15,0-10-1800-15,0-9-4082 0</inkml:trace>
  <inkml:trace contextRef="#ctx0" brushRef="#br0" timeOffset="29921.7114">4223 7528 8345 0,'0'0'4833'0,"0"0"-3480"16,0 0-801 0,0 0 24-16,0 0-16 15,0 0-352-15,147-38-144 31,-105 40-16-15,1 13-24-16,-5 6 32 16,-5 5 144-16,-6 6 120 0,-11 2 0 0,-5 2 8 0,-9 2-80 15,-2-1-144-15,0 0-104 16,-29 9-720-16,2-7-1656 15,0-10-4722-15</inkml:trace>
  <inkml:trace contextRef="#ctx0" brushRef="#br0" timeOffset="30082.7206">4214 7871 9353 0,'0'0'4906'0,"0"0"-4074"16,0 0-240-16,0 0 984 0,0 0-95 16,114 30-737-16,-74-14-384 0,2-1-256 31,1 6-104-31,5 8-560 15,-7-4-2473-15,-14-3-8625 0</inkml:trace>
  <inkml:trace contextRef="#ctx0" brushRef="#br0" timeOffset="31492.8013">5772 7763 8385 0,'0'0'7778'0,"0"0"-5874"0,0 0-1167 16,0 0 79-16,0 0-256 31,-22 131-224-31,11-68-192 0,3-2-72 16,4-5-72-16,0-6 16 15,-1-6-8 1,5-11-8-16,-2-5-48 0,2-6-208 0,-4-4-368 15,-1-5-1417-15,3-7-3224 0</inkml:trace>
  <inkml:trace contextRef="#ctx0" brushRef="#br0" timeOffset="31792.8184">5970 7949 8689 0,'0'0'5818'0,"0"0"-5074"0,0 0-216 16,0 0 704-16,9 102-280 15,-7-68-416 17,5-3-303-32,2-8-89 0,4-6-128 15,5-7-8-15,5-10 48 0,0 0 56 16,4-13-8-16,2-15 24 0,-2-6-112 15,-4-4 40-15,-8 0 8 16,-6 4 216 15,-9 2 328-31,0 7 72 0,-7 6-192 0,-15 7-384 16,-9 10-104-16,-27 2-1056 0,7 20-1793 16,4 0-7169-16</inkml:trace>
  <inkml:trace contextRef="#ctx0" brushRef="#br0" timeOffset="32184.8408">5274 8149 9882 0,'0'0'5345'0,"0"0"-4281"0,0 0 760 16,0 0-327-16,0 0-425 16,0 0-368-16,0 0-144 0,133 19-136 31,-110-4-112-31,-2 2-176 31,-1-4-88-31,0 3-48 0,-2-2-384 0,-2-1-608 0,1-9-816 16,-3-2-2681-16,-3-2-4025 0</inkml:trace>
  <inkml:trace contextRef="#ctx0" brushRef="#br0" timeOffset="32368.8514">5589 8069 9522 0,'0'0'5497'0,"0"0"-2889"0,0 0-279 0,0 0-1049 15,0 0-800-15,-122 64-312 16,81-19-160-16,-1 5-16 0,-9 21-280 16,11-14-1488 15,6-12-3337-31</inkml:trace>
  <inkml:trace contextRef="#ctx0" brushRef="#br0" timeOffset="34102.9505">2942 5984 13258 0,'0'0'4345'0,"0"0"-3321"16,0 0 297-16,0 0 607 0,0 0-776 16,0 0-832 15,-69 88-199-31,45-30-113 0,3 6 64 0,5 2-64 15,6-5 0-15,5-5 0 0,3-10 0 16,2-6-8-16,0-11 0 16,0-4-8-16,9-7 0 0,3-4-48 15,0-4-40 1,4-3-73-1,0-6-127-15,2-1-8 0,0 0-80 16,6-10 64-16,-6-13 96 0,-3-6 160 16,-6-3 64-16,-9-6 0 15,0 1 216 1,-4 2 176-16,-16 3-80 15,-2 5 64 1,-1 9-96-16,5 6 1 0,1 5-185 16,6 7-64-16,-1 0-32 0,5 0-513 15,5 10-799-15,2 5-960 0,5 6-785 16,15-5-1504-16,-1-6-984 0</inkml:trace>
  <inkml:trace contextRef="#ctx0" brushRef="#br0" timeOffset="34362.9654">3067 6344 3000 0,'0'0'2193'0,"0"0"-161"0,0 0 169 15,0 0 183-15,0 0-400 32,65 113-543-32,-57-99-441 0,3-6-440 15,1-6 96-15,3-2 112 16,1 0-23-16,1-12-193 0,2-9-160 15,-1-4-136-15,-3-4 0 0,-4 2 40 16,-6-1 96 0,-5-1 144-1,0 4-96-15,-16 0-168 16,-11 6-176-16,-4 5-96 0,-5 11-128 31,-1 3-576-31,-14 29-800 0,12 7-1417 0,6-3-5945 0</inkml:trace>
  <inkml:trace contextRef="#ctx0" brushRef="#br0" timeOffset="35865.0513">3889 5073 9498 0,'0'0'4096'0,"0"0"-2911"16,0 0-41-16,0 0-288 16,0 0-432-16,-74 127-24 15,56-57 160-15,3 6-56 16,1 2-119-16,8 1-257 15,1-9-32 17,5-9-88-32,0-14 88 0,5-11-96 0,11-12-48 0,3-10 48 0,4-10 8 15,1-4 80-15,6-4 88 16,-4-20 88-1,3-8-80-15,-2-6-48 16,-7-2 8-16,-6-2 8 0,-10 2 232 16,-4 1 112-1,0 7-8-15,-7 5-136 0,-11 9-48 31,-4 5-40-31,0 12-264 0,0 1-96 16,1 0-448-16,6 9-248 16,5 1-120-16,10-4-568 0,0-4-1673 15,8-2 800-15,16 0 345 16,5-4-841-16,2-12 89 15,0-2 519-15,-1 2 785 0,0 0 1456 32,-1 3 464-32,-4-2 848 0,-3 5 481 15,-6-1 335-15,-5 5 1 0,-4 4 87 16,-5-1 209-16,-2 3-105 31,0 0-463-31,0 4-993 0,0 18-696 0,0 12-168 16,0 4 0-1,0 2 0-15,0-6 0 16,6-8-64-16,11-7 56 0,0-10-40 0,1-9 48 15,-1 0 48-15,4-4 96 16,-1-18 32 15,2-3-72-31,0-8-32 0,-4-4 16 0,0 4-32 16,-4-1 24-16,-6 4-32 15,-1 6-32-15,-3 6-8 0,-2 6-8 16,-2 6 0-16,1 2-8 16,-1 2-48-16,0 2-24 31,0-4 32-31,0 0-240 0,0 0 32 15,0 0 112-15,-3-2 0 0,1 2 24 16,2 2 64-16,0 2 40 16,0 0-136-16,0 0-240 31,5 16 159-16,12 7 145-15,4-2 80 0,0 2 8 0,2-6-48 16,0-3 40-16,-3-8 0 16,-1-4 0-16,2-2 8 0,-4 0 160 0,1-2 145 15,-3-10-33-15,-1 0 40 16,-1-1 56-16,-3-2 8 15,-4 0 16 17,-6 2 184-32,0-3-32 0,0-2-240 0,-14-2-304 15,-34 0-192-15,1 1-1264 0,-2 12-3433 16</inkml:trace>
  <inkml:trace contextRef="#ctx0" brushRef="#br0" timeOffset="36362.0798">3343 5611 8953 0,'0'0'3145'31,"47"-123"-1273"-31,9 44-175 16,35-21-417-16,38-5-456 15,33 3-408 1,10 15-104-16,-7 27-15 0,-16 22-225 0,-22 18-72 16,-21 7 0-16,-23 8 8 0,-19 5-8 15,-16 0 0 1,6 13-8-16,0 12-32 15,-4 5 40-15,-9 7 112 32,-15 5-24-32,-12 1 88 0,-12 8 48 0,-2 1 16 0,-18 5-64 15,-20 4-8-15,-10 2-64 16,-18-2-32-16,-9 2 48 15,-10-4-8 1,-9-4 48-16,-6-7 8 16,-2-9-8-16,-4-16-8 31,-13-11-96-31,12-12-56 0,-40-14-1320 0,29-18-1729 0,33-4-6345 0</inkml:trace>
  <inkml:trace contextRef="#ctx0" brushRef="#br0" timeOffset="37122.1232">3481 5523 7521 0,'0'0'2929'0,"0"0"-2241"15,0 0 696-15,0 0 305 0,0 0-481 16,60 9-288-1,-37 6-168-15,4-1-32 16,0 2-224-16,2 2-288 0,2-4-128 16,6 6-80-16,-8-7-992 15,-7-2-6537 1</inkml:trace>
  <inkml:trace contextRef="#ctx0" brushRef="#br0" timeOffset="39844.2789">6155 6475 5633 0,'0'0'2816'0,"0"0"-679"0,0 0-257 16,0 0 41-16,0 0-281 15,0 0-448-15,-11 0-72 16,11 0-183-16,0 0-201 0,0 3-392 16,0 5-216-16,13 9 448 15,10 3-80 16,6 0-48-31,2 3-32 0,4-4-176 0,1 2-88 0,-1-4-80 16,-1-1-24-16,-5 1-8 16,-2-4-40-16,-5-3 0 0,-7-1 0 15,-4-4 16 1,-6-2-8-16,-3-2 0 15,1-1 72 1,-3 0 136-16,0 0-144 0,0 0-72 0,0 0-168 31,0 0-1232-31,-10-1-2817 16</inkml:trace>
  <inkml:trace contextRef="#ctx0" brushRef="#br0" timeOffset="40342.3074">6427 6451 9073 0,'0'0'3841'16,"0"0"-2432"-16,0 0-17 0,0 0-712 0,0 0-200 15,0 0 192-15,0 0-176 16,60 80-16-16,-38-54-79 16,-2 2-105-1,-2 3-144-15,-4-5-16 16,-1-2 24-16,-4-2 24 15,-3-8-40-15,-3-5 176 0,-3-4 200 16,0-5 432-16,0 0 344 0,0 0-55 16,-16 0-185-16,-10 0-864 31,-10 0-192-31,-40 12-544 15,7 4-1945-15,4 1-5592 0</inkml:trace>
  <inkml:trace contextRef="#ctx0" brushRef="#br0" timeOffset="41609.3799">7140 6942 8601 0,'0'0'2745'0,"0"0"-2177"16,0 0 512-16,0 0 537 0,0 0-673 31,0 0-264-31,137 50-72 15,-109-36-112-15,0 2 168 0,-4-2-120 16,0-1 25-16,-7-3 39 16,-3-1-208-16,-3 0 16 31,-5-1-160-31,-2-2-112 0,2 0-56 15,-4 0-80 1,0 0-8-16,0 2-136 0,-2 0-928 0,0 1-1705 16,0-7-6105-16</inkml:trace>
  <inkml:trace contextRef="#ctx0" brushRef="#br0" timeOffset="41939.3988">7412 6903 12586 0,'0'0'2385'15,"0"0"-2033"1,0 0 296-16,0 0 464 16,0 0-560-16,0 0-184 15,0 0 8 1,0 0 161-16,89 110-137 0,-85-92-8 0,-1 1-8 31,-3 2 8-31,0-4-144 0,0-2-80 16,0-3-48-16,0-6-64 15,0-2 32 16,0-2-8-31,0-2 128 0,-3 0 184 0,-12 2 32 0,-3 0-424 16,-11 5-136-16,-27 8-1048 0,7-3-1705 0,2 1-5752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2:24:16.3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6618 7935 6665 0,'0'0'2464'0,"3"0"-1423"0,-3 0-65 16,0 0 80-16,0 0-408 0,0 0-328 16,2 0-240-16,0 0-72 15,0 0 40-15,2 3-40 0,4 4 248 16,0-1 0-16,3 6 25 15,3 0 15 1,-3 6-88-16,0 0 40 16,0 2-24-16,0 2-24 15,-1-1 56-15,-2 2-32 16,-1 2 32-16,-3 0 0 0,-3 3-24 15,-1 7-64-15,0 1-16 16,0 4-72-16,0 2-16 16,-5 4 0-1,-4 0 32-15,0 2-96 16,-2-2 64-16,2-2-64 15,-2-2 0-15,0-4 8 0,-2-1 72 0,-1-1-64 16,-1-4 32 0,-3-1 24 15,0-8-64-31,2-1 96 0,-2-4-8 0,5-4 120 0,2-3-40 15,-1-4 144-15,4-1 97 16,4-2 111-16,-1-4-40 0,1 2-48 0,4-2-48 31,0 0-64-31,0 0-72 16,0 0-160 15,0 0-96-31,0 0-48 0,0-6-368 0,-3-6-1320 0,-2-2-3778 0</inkml:trace>
  <inkml:trace contextRef="#ctx0" brushRef="#br0" timeOffset="1290.0738">2301 7982 5945 0,'0'0'2488'0,"0"0"-487"0,0 0-409 0,0 0-280 16,0 0-199-16,0 0-377 16,0 0-184-1,-77 0-248 1,60 17 48-1,-6 6-32-15,-1 4 104 0,-1 5 104 0,1 5-88 16,0 2-88-16,3 5-7 0,6 2-129 16,3 3-64-16,10 4-8 0,2-2-40 31,0 0-96-31,12-1 40 15,5 2 0-15,4-5 32 32,-4-4-8-32,3-4-64 0,-4-4 0 0,2-3 0 0,0-2 40 0,-3-4-40 15,1-5-16-15,-1-2 8 31,3-2-8-31,-3-5 0 0,2-3-64 16,-2 0 24-16,1-6-72 16,6-3-472 15,-2 0-1121-31,-6-3-2072 0</inkml:trace>
  <inkml:trace contextRef="#ctx0" brushRef="#br0" timeOffset="14426.8252">19247 10409 4689 0,'0'0'2368'0,"0"0"-1336"16,0 0 481-16,0 0-73 15,0 0-664-15,0 0-504 0,0 0-144 0,0 0 32 16,0 0 272-16,4 6 176 15,3 0-120 1,0 1 169 0,0-3-153-16,-3 1-152 0,3-3 80 15,2 2-136-15,2-1-88 16,2-2 24-16,3 2 24 0,3-2 56 15,6 1-64-15,2 2-96 0,2-2-56 32,2 1 32-32,2 0-72 15,1 1 16-15,-1 1 32 31,0-1-96-31,6-3 56 0,-3 2 16 16,1-3-64-16,1 0-8 16,-3 0 8-16,0 1-8 15,-7 2 0-15,-2 1-8 0,-1-1-80 16,-2 1 80-1,-3 0 72-15,0-2-72 0,0 2 0 16,3-4 8-16,0 2 40 0,6-2-48 16,3 0 8-16,1 0 24 15,0 0-24 1,4 0-8-16,-4 0 8 0,-4 0 0 15,0 0 0-15,-3 0-8 16,-3 0 0-16,-5-3-8 31,-1 0-72-31,-3 1 32 0,-3 2 48 0,-3 0-64 16,2 0 56-16,-4 0-8 15,1 0-32-15,-1 0 48 0,0 0-48 16,-6 2-520 15,0 8-808-31,0 3-2729 0</inkml:trace>
  <inkml:trace contextRef="#ctx0" brushRef="#br0" timeOffset="15454.884">19403 10603 864 0,'0'0'3024'0,"0"0"-1159"16,0 0-193-16,0 0-64 0,0 0-359 15,0 0-537-15,0 0-320 16,-11 0-56-1,11 0 40 1,0 0-56-16,0 0-40 0,0 0 352 31,4 0 185-31,7 0-289 0,1 0-120 0,3 0-128 0,5 3 40 0,5 0 32 31,6 4-64-31,5-1 40 16,4 2-88-16,-1 0-88 16,4 0-48-16,-3-1-16 0,-2 2-32 15,-3-3 16 1,2 2-64-16,-2-2-8 0,1-1 16 0,-1-2-16 31,1-3 8-31,1 0 48 16,0 0 0-16,-2 0-48 0,1-8-8 15,-5 0-64-15,-2 2 0 16,-5 4 64-16,-4 0-16 47,-1 2-184-47,-4 0 72 0,-1 0-16 0,-2 0-32 0,0 2-32 15,-1 4-8-15,0 0-16 0,-2 3-32 16,0-3-8-16,0 0 120 15,-3-1 0-15,2-1-48 0,-4 0 104 32,0 0 16-32,-2-2-24 0,-2 0-72 0,0 4-401 15,-13 0-1007 1,-9 0-5113-16</inkml:trace>
  <inkml:trace contextRef="#ctx0" brushRef="#br0" timeOffset="21563.2334">7672 7963 9578 0,'0'0'4232'0,"0"0"-2511"0,0 0-185 0,0 0-392 16,0 0-511-16,0 0-481 31,-27 156-96-31,21-42-40 15,-1 31-16-15,-1 3 0 0,-2-27-160 16,4-33 152 0,1-36 0-16,0-10-88 0,2-2 96 0,0-2 0 31,1-2 0-31,-1-11-489 15,-1-11-847-15,-3-6-1080 0,1-8-5498 16</inkml:trace>
  <inkml:trace contextRef="#ctx0" brushRef="#br0" timeOffset="21764.2449">7383 8550 11634 0,'0'0'3233'0,"0"0"-1097"16,0 0-496-16,0 0-735 15,0 0-689-15,0 0-216 16,0 0-88-16,156-63-1057 0,-97 60-887 16,-10 3-641-1,-10 0-3696-15</inkml:trace>
  <inkml:trace contextRef="#ctx0" brushRef="#br0" timeOffset="22161.2676">7840 8480 6129 0,'0'0'4409'16,"0"0"-3273"-16,0 0-32 0,0 0 857 16,-12 113-729-16,10-69-608 31,0-5-416-31,2 0-112 15,0-7-48-15,0-5-48 0,2-6 0 16,7-7-8-16,2-4-72 0,4-8-216 16,4-2 48-16,5-3-136 31,1-22-16-16,4-9-208-15,-3-6-72 0,-4-4 319 0,-1 1 161 16,-10 4 200-16,-5 6 0 16,-4 10 369-16,-2 8 303 0,0 10 408 0,0 5-64 15,0 0-488 1,0 1-456-1,0 16-72 1,0 6 0-16,2 6 0 16,6-1-72-16,0-2-416 0,3-6-504 0,5-5-640 15,11-15-881-15,-7 0-2368 0,-1-1-1568 16</inkml:trace>
  <inkml:trace contextRef="#ctx0" brushRef="#br0" timeOffset="22556.2902">8218 8434 3632 0,'0'0'3049'0,"0"0"-409"16,0 0-439-16,0 0-265 15,0 0-919 1,0 0-729-16,0 0-168 0,0 40 144 16,0-6-96-16,0 5-88 31,0-1-16-31,-4-5-8 0,2-4-48 0,-3-7 80 0,3-6-80 15,2-6 48-15,0-4-56 32,0-4 0-32,0-2-8 0,0 0 8 15,0 0-56-15,2-12-104 16,11-12 160-1,6-8-8-15,0-6 0 0,4-1-8 0,-3 3 16 16,-3 7 0-16,-1 8-8 16,-3 7-64-16,-1 7 72 0,-3 5 0 15,-1 2 0 1,-1 0-64-16,0 0 64 15,-3 5 0 1,1 11 80 0,-1 7 112-16,-2 2-64 0,3 6-120 0,-1 2 56 0,2 2-64 15,10 6-568-15,-3-6-1953 16,3-9-5513-1</inkml:trace>
  <inkml:trace contextRef="#ctx0" brushRef="#br0" timeOffset="22830.3059">8844 8424 968 0,'0'0'7233'0,"0"0"-4392"0,0 0-657 15,0 0-343 1,0 0-473-1,-118-14-624-15,100 32-360 0,0 8-192 16,3 4-24-16,3 6 40 16,6 1 40-16,6 0-152 15,0-2 153-15,0-6-113 16,3-5-48-16,16-5-72 0,6-9-16 31,8-8 0-31,5-2-321 0,22-16-495 16,-10-10-976-16,-6 2-3937 0</inkml:trace>
  <inkml:trace contextRef="#ctx0" brushRef="#br0" timeOffset="23017.3166">9239 8658 9618 0,'0'0'4392'0,"0"0"-3559"0,0 0-473 32,0 0-360-32,0 0-1120 15,0 0-7770 1</inkml:trace>
  <inkml:trace contextRef="#ctx0" brushRef="#br0" timeOffset="32695.8701">9430 12509 5193 0,'0'0'4769'0,"0"0"-2817"31,0 0-168-15,0 0 89-16,0 0-233 0,0 0-432 15,0 0-423-15,0 0-185 0,0 0-168 0,0 0-184 16,0 0-96-16,0 0-32 15,0 2 16-15,-4 9-24 32,-9 6-64-32,-3 2 144 0,-4-5 48 15,0 3-40 1,-3-3-40-16,4-2-8 0,-4 0-56 0,-1-2-32 15,1 0 24-15,-3-1 0 16,1-1 8-16,-1-3 24 31,-4 4-24-31,1-2-24 0,-2-1-72 0,0 0 64 16,-2-1 88-1,-2-1-80 1,1-2-8-16,-3 1-64 0,0 0 64 0,-1-2 0 0,-2 2 32 16,2-2-96-16,2 1 88 15,1 2-80-15,1-1 17 16,5-2-9-1,0 2-16-15,2-3 8 32,3 0 0-32,-2 0 64 15,-1 0 16-15,-2 0-80 0,-4 0 0 16,-3 0-8-16,-2 0 16 15,-2 0 16-15,0 0-24 0,-1 0-8 0,3 0-8 16,5 0 8-16,2 0 0 16,6 0 0 15,4 0 0-31,0 1 0 0,1 2 0 0,2-3 0 15,0 0 0-15,1 0 0 0,-1 0-8 16,-3 0 0-16,2 0-24 16,-3 0 16-16,-1 0-16 15,0 0 32 16,-2 0 32-31,-2 0-32 0,-1 0 0 0,0 0-8 0,-3 0-64 0,-3 0 72 0,1 0 0 32,2 0 0-32,-3 0-8 15,1 0 8-15,-1 0 8 0,-1 1-8 16,1 3-8-16,-2-2 0 0,1 1-64 31,-1-2 56-31,-1-1-33 16,-2 0 41-16,-1 0-64 0,-4 0 0 15,-3 0 8-15,-2 0 0 16,-2 0-48-16,-1 0 64 0,1 0 0 15,5 0-96-15,4 0 24 0,3 0 120 16,8 0-48 15,0 0 0-31,1 5-56 0,4 1-8 0,-2 0 104 16,1 2-120-16,0-2 80 15,0-2 40-15,-4 0 0 16,0 0-56-16,-1-3 56 0,1-1-40 31,-1 0 48-15,4 0-8-16,-3 0-56 0,-2 0 56 0,-1 0-88 15,1 0 48-15,-4 3 40 16,2-1-16-16,-3-2 24 0,-2 0 0 16,3 0 0-16,-4 0-8 31,3 0-72-16,3 0 80-15,2 0 0 0,1 0 0 0,6 0 0 16,3-2-8-16,4-2 0 16,0 0 8-16,3-3-8 0,-1 0-56 15,1-4 0-15,-1 0 0 16,-4-3 56-16,4-3-40 0,-3-2-48 15,1 0 88 17,0-1 0-32,3-2 0 15,-1 2 8-15,1-4 0 0,-2 0-24 0,2-4 16 0,3 0-88 16,1 0 24-1,2-2 0-15,1 1-56 16,-1 2 80-16,6-6 0 31,2-1-16-31,0-4 56 0,2-2-56 0,-2 0 64 0,0 2 72 16,-4 6-72-16,3 4 0 0,1 7 16 31,-1 6 32-31,3 2-48 0,0 2 0 16,0-6-112-16,14-2 32 15,8-7 16 1,4-5-16-1,3-1 72-15,-2 0 8 0,-5 6-8 0,-3 4 8 0,-6 8 8 16,-3 1 0-16,4 3-8 16,6-1-8-1,7-1-48-15,6-3-8 16,8 1 16 15,3-1 48-31,3-3-8 0,4 2 0 0,-2-2 8 0,1-3 0 16,-4 2 0-16,1-1-32 0,-1 0 32 0,-2-1 0 15,4 3-8 1,-4 4 56-16,5 3-112 15,1 2 64-15,-2 4 0 32,4 0 16-32,-3 4-16 15,2-1-8-15,-5-1 8 0,3-1 0 0,-1-2 8 0,0 0-8 16,2 0 0-16,-1 1 0 15,-1 1 0-15,2 3 0 16,-4 1 0 31,1 0 0-47,2 0 0 0,0 0-8 0,1 1 0 0,2 6 8 0,1-5-8 15,0 2 0-15,-1 0 8 0,0 0 0 16,0 2-8-16,-2 1 0 16,0 1 8-16,1 1-8 15,-2 1 0-15,0 0-32 0,-1 0 40 31,0-1 0-31,-1-2 0 0,-3 2 0 16,-2-1-8-16,1-1-56 16,-1 1 48-16,3 0 8 15,3-2 8-15,4 2 88 0,2 1-80 16,-1-4 0-16,0 0 0 15,-3-1 0 1,-2 0-8-16,-1-4 8 16,0 0-8-16,-2 0 0 15,-4 0-8-15,0 0-40 16,-3 0-16-16,0 0-8 0,-5 0 64 0,1 0-40 15,-3 0 32 1,-2 0-56 15,-2 1 72-31,-3 6-16 0,-2-1 8 0,-4-2 0 0,3 1-8 16,-4 0 8-16,1-1 0 15,-1 0-80-15,1 2 24 0,0-1 0 0,0 4 16 16,0 1-48 0,-1 0-40-1,0 0-32 1,-2 1-32-16,1 2-17 0,-2 1 97 15,1 1 72-15,0-3 8 0,-3 5 40 16,1 4 0-16,-5-2-16 0,4 4 8 31,-6-1 8-31,3 0 0 31,-5-1 0-31,3 1-8 0,-4-3-112 0,1 1 120 0,-4 0 0 16,2 0-16-16,-2-1 8 0,0 6 8 16,3 0-16-16,-3 6 16 31,0 3-48-31,0 0 48 15,0 3 0-15,0-4 0 32,0 3 0-32,-5-4 0 0,-2-6 0 0,3-3 0 0,1-9 0 15,1-7 0-15,2-2 8 0,0-3-8 0,0-2 0 16,0 0 48-1,0 0-48 1,-2 2 0-16,0 2-176 16,-13 7-912 15,-1 0-2697-31,-3-5-6273 0</inkml:trace>
  <inkml:trace contextRef="#ctx0" brushRef="#br0" timeOffset="34361.9654">9908 12614 80 0,'0'0'5105'0,"0"0"-3665"16,0 0-168-16,0 0-296 31,0 0-319-31,-30 0-169 15,28 0-184-15,0 0-16 0,2 0 152 16,0 0 120-16,0 0-96 16,0 0-224-1,0 0-144-15,2 2-88 0,13 7 360 0,8-1 152 0,6 0 136 16,2 3-151-1,2-4-169 1,5-1-136-16,3 0-24 0,1-2 8 16,4 0 16-16,3-2-80 15,3-2-16 1,-2 0 0-16,2 0-16 0,0 0-80 15,-2 0-8-15,0 0 8 16,-6 0 88-16,-1 2-88 16,-7 0-8-16,1 0 8 15,-6 2 0-15,2-2-8 16,-1 1 8-16,1-3 40 31,3 0 32-31,2 0-8 0,0 0 32 0,-3 0-32 16,1-5 8-16,-3-1 0 0,-2 0-8 15,4-2 0-15,-2 2-72 16,0 2 16-1,1 1-16-15,-3 1 0 47,0 2 0-47,0 0 8 0,-2 0-8 0,2 0 0 0,0 0 0 0,5 0-24 0,-1 2 24 16,3 4 0-16,3-4-48 31,3 1 96-31,3 1 0 16,2-2-40-16,0 1 8 31,-3-2-8-31,0-1 0 0,-2 2 40 0,-1-2-40 0,-4 2-8 0,3 0 8 15,-1 0-8-15,-1 2 8 0,-2 1-8 16,-1 1 0-16,-1-2-8 16,0 1 8-16,-2-2 0 15,-3-2 8-15,-4 2-8 16,-5-3 0-1,0 0 8-15,-6 0-8 0,-8 0 0 0,-3 0 0 16,-3 0 16-16,-2 0 48 16,0 0 72-1,0 0 216-15,0 0-32 16,-18 0-320-16,-6-7-1640 31,-7 2-9955-31</inkml:trace>
  <inkml:trace contextRef="#ctx0" brushRef="#br0" timeOffset="37533.1468">13646 13139 5553 0,'0'0'4513'0,"0"0"-2481"16,0 0-168-16,0 0 25 15,-18-3-473 1,18 3-624-16,0 0-528 16,0 21-264-1,0 13-104-15,0 18 104 0,-5 13 8 0,1 4 40 16,-3-3 24-16,3-9-64 15,2-13 64-15,2-15-72 0,0-11-88 32,0-15-880-32,0-3-1096 15,4 0-3914-15</inkml:trace>
  <inkml:trace contextRef="#ctx0" brushRef="#br0" timeOffset="37997.1734">13654 13006 4849 0,'0'0'2464'0,"0"0"-1496"15,0 0 113-15,0 0 199 0,0 0-304 16,0 0-320-16,128-46-184 16,-86 38-112-1,2 2-88 1,1 4-16-16,-1-1-128 0,1 3-48 15,-5 0-72-15,0 0 72 16,-1 0-80-16,-4 0 8 0,-4 0 0 0,-2 0 0 16,-6 0 0-16,-4 0 73 31,-5 0-81-31,-7 0 0 15,-3 0 0-15,-4 0 8 0,0 5-8 16,0 9 168 0,0 6 160-16,0 8 56 0,0 5-80 0,0 10-56 15,0 1-48-15,0 5 72 16,0 1 296 15,0 1 0-31,7 2-264 0,1-3-136 0,0-2-48 16,0-6-112-16,1-5 32 0,-3-5-40 15,0-8-488-15,-6-4-616 16,0-7-1433-16,-4-7-3992 15</inkml:trace>
  <inkml:trace contextRef="#ctx0" brushRef="#br0" timeOffset="38537.2042">13533 13493 2528 0,'0'0'2537'0,"0"0"-825"0,0 0-168 31,0 0-47-31,0 0-209 15,0 0-352 1,0 0-144-16,0 0-240 0,0 0-368 0,90 16 0 16,-63-11-32-16,3-1 193 15,10 0 31-15,4 0 32 0,5-1-32 31,3 0 64-31,4 1-176 16,1-3-120 0,-1-1-56-16,-3 0 24 0,-4 0-96 0,-2 0 456 0,-9 0-216 15,-7 0-160-15,-11 0-48 16,-7 0-48-16,-7 0-128 15,-6 0-752 1,-1 0-1088-16,-15 0-4778 16</inkml:trace>
  <inkml:trace contextRef="#ctx0" brushRef="#br0" timeOffset="40712.3287">15235 12990 3896 0,'0'0'3073'16,"0"0"-873"-16,0 0-215 0,0 14-521 15,0 16-136-15,0 13 369 0,0 13-409 32,-5 5-328-32,-2 6-144 0,0-1-391 0,3-6-201 31,0-4-88-31,4-10-128 0,0-8-8 15,0-7-296-15,0-9-697 16,0-16-583-16,0-6-1433 0,0 0-5360 16</inkml:trace>
  <inkml:trace contextRef="#ctx0" brushRef="#br0" timeOffset="41215.3574">15266 13022 1432 0,'0'0'5673'16,"0"0"-4265"-16,0 0-255 15,0 0 407-15,0 0-376 0,0 0-624 16,0 0-312-16,137-86-48 15,-108 78 40 1,0 4-112-16,3 4-56 16,1 0 8-16,6 0-64 15,0 6-8-15,6 3 56 0,2-4-64 16,-1-2 57-16,3-3-57 15,-4 0-73-15,0 0-103 0,-5 0-32 32,-5 0 80-17,-6-1 72-15,-9-4-184 0,-7 5-48 16,-8 0 128-16,-3 0 8 0,1 0 144 15,-3 0 8-15,0 0 208 0,0 0-8 16,0 0-112-16,0 3-88 31,0 11-72-15,0 11 72-16,0 6 16 0,0 9 40 0,-7 6 128 15,-4 5-56-15,-5-4-8 16,3 2-112-16,2-3 64 0,-1-6-16 16,6-7-48-1,1-4-8 1,1-5-88-1,2-8-744-15,-8-10-1176 0,4-1-2105 0</inkml:trace>
  <inkml:trace contextRef="#ctx0" brushRef="#br0" timeOffset="41549.3765">15364 13493 6969 0,'0'0'3953'0,"0"0"-3265"16,0 0-304-16,0 0 752 0,0 0-175 31,0 0-241-31,160 3-96 0,-104-3 24 16,2 0-112-16,-2-7-288 15,0 1-72 1,-6 2-104-16,-3 0-64 15,-5 4-8-15,-2-2-432 0,12 0-1128 0,-10 2-2793 32,-9-3-4657-32</inkml:trace>
  <inkml:trace contextRef="#ctx0" brushRef="#br0" timeOffset="42193.4134">16741 13054 6185 0,'0'0'3225'0,"0"0"-1809"0,0 0-344 0,0 0 16 15,-25 111-296-15,21-60-423 16,1 4-209-16,3-4 8 15,0-4-80 1,3-7-24-16,8-10-64 16,-1-8-216-16,6-18-1081 15,-5-4-2936 1,-3 0-3880-16</inkml:trace>
  <inkml:trace contextRef="#ctx0" brushRef="#br0" timeOffset="42656.4399">16810 12950 5657 0,'0'0'4185'31,"0"0"-3305"-31,0 0-448 0,0 0 56 15,0 0 416-15,0 0-296 16,114 6-328 0,-64-2-136-16,6-2-88 15,2 2-8-15,-2-2 0 16,-2 4-48-16,-6-2 8 0,-3 2-8 0,-9 0 0 15,-5-2 16-15,-4-1-16 16,-6 2-16-16,-2-5-64 31,-6 0-48-31,1 0 8 16,-4 0-88-16,-3 0-96 0,-3 0 48 0,-1 0 128 15,-3 0 128-15,0 0 216 16,0 16 64-16,0 10-152 16,-7 13 80-16,0 6 96 0,1 7-72 46,3 1-31-46,3-1-121 0,0-6 48 0,0-6-24 0,0-8-96 16,9-2 8-16,0-8-16 16,-7 0-457-16,1-6-935 0,-3-6-2865 0</inkml:trace>
  <inkml:trace contextRef="#ctx0" brushRef="#br0" timeOffset="42916.4547">16820 13491 7761 0,'0'0'3025'16,"0"0"-2145"-16,0 0 144 0,0 0 152 15,114 6-31-15,-62-1-449 0,6-2-264 16,-1 6-200-16,2-4-232 0,25 8-120 31,-17-1-1576-15,-9-4-4562-16</inkml:trace>
  <inkml:trace contextRef="#ctx0" brushRef="#br0" timeOffset="43557.4914">18360 12920 5697 0,'0'0'3072'0,"0"0"-471"16,0 0-577-16,0 0-999 0,0 0-625 15,-33 144 24-15,33-72-40 16,0 3-104 0,0-1-160-16,0-8-40 0,-2-9-32 0,2-12-40 15,-3-11-8 1,3-7-72-16,0-12-440 15,0-8-864-15,0-3-1521 0,0-4-3400 16</inkml:trace>
  <inkml:trace contextRef="#ctx0" brushRef="#br0" timeOffset="44115.5233">18414 12939 5169 0,'0'0'2368'16,"0"0"-1096"-16,0 0 353 15,0 0-353-15,0 0-376 16,143-17-152-16,-95 17-192 0,6 0-151 31,6 0-33-31,0 0-176 16,1 0-136-16,-1 0 16 0,2 0-72 15,0 0 72-15,1 4-64 16,-3 0 0-16,-2 2 0 15,-7-2-8-15,-6 2-72 0,-9 0-392 32,-3 0-65-32,-10 2-215 0,-1-2-112 15,-9 0 112-15,-5-1 216 16,-3-2 256-16,-3 0 272 0,-2-3 16 15,0 0 1096 1,0 0 288 0,-7 0-551-16,-4 0-241 31,-2 0-104-31,2 0-104 0,2 0-160 0,1 0-136 0,-2 11-104 0,6 13-16 15,-1 8 16-15,1 10 0 0,2 7 8 16,2 2 0-16,0 0 0 16,0-1 0-1,0-2 0-15,0-4 0 31,0-4-8-31,0-6-96 0,0-6-520 0,0-2-841 0,0-8-815 16,0-5-2161-16</inkml:trace>
  <inkml:trace contextRef="#ctx0" brushRef="#br0" timeOffset="44649.5539">18325 13515 4889 0,'0'0'2184'0,"0"0"-992"0,0 0 137 16,0 0-505 0,0 0-152-16,0 0 256 15,149 4-64-15,-85 0-24 0,7-1-95 16,1 0-137-16,-3 0-160 15,-4-2-200-15,-5 3-40 32,-6 0 128-32,-6 2-112 0,-6 5-128 15,-3-1-88-15,-6-1-8 16,-4 4 0-16,-2-6-88 0,4-4-472 15,-6-3-1128-15,-8 0-2857 0</inkml:trace>
  <inkml:trace contextRef="#ctx0" brushRef="#br0" timeOffset="46517.6607">13893 14121 440 0,'0'0'1304'0,"0"0"216"16,0 0 657-16,0 0 303 0,0 0 129 31,0 0-521-31,0 0-535 16,0-12-193-16,-4 11-344 0,1 1-240 15,3-3-240 1,0 3-280-16,0 0-160 0,0 0-88 0,0 0 0 15,0 0 0-15,0 0 0 32,-2-2 64-32,0 0-16 0,-2-2 24 15,-1 2-80-15,-3-2 0 16,2 2 8-16,0 0 0 15,0 0 0 1,-2 0 0-16,2 2 0 0,-3 0 0 0,-1 0-8 16,2 0-104-16,-5 0 0 0,0 0 0 31,-1 0 16-31,1 2-8 0,1 8 32 15,-1 4-56-15,3-1 16 16,-2 4 40-16,5 2 8 16,3 0-32-16,2 3 0 0,2 2 0 15,0 5 80-15,0-4-96 16,11 3 104-1,5-6 0-15,3-3-56 16,4-6 48-16,-1-4-40 0,5-5 40 16,-1-4 8-16,2 0 0 31,2 0 8-31,-1-13-8 0,2-3 0 0,-2-4-16 15,-2-4-232-15,-2 1-56 16,-8-1 104-16,-3 1 152 16,-8 3 48-16,-6 0 16 15,0 0 32-15,0 0 16 0,-17 0 8 31,-1 0-72-31,-5 4 0 0,2 4 0 16,-2 6-288-16,-8 6-768 16,6 0-1457-16,5 0-3944 0</inkml:trace>
  <inkml:trace contextRef="#ctx0" brushRef="#br0" timeOffset="47343.708">14167 14258 6241 0,'0'0'1952'0,"0"0"-759"0,0 0-105 15,0 0-344-15,0 0 8 16,40 14 120-1,-11-9-208-15,4 0 225 16,10-5-185-16,6 0 0 16,6 0 176-16,8-3-136 15,-1-8-264-15,3-2 80 0,-3 5-135 16,0 2-177-16,1 4-104 15,-3 2 24-15,0 0-64 32,-4 0-8-32,-2 4-88 0,-8 6-8 15,-1-4 16-15,-9-1-16 0,-3-4-72 16,-8-1-472-16,-7 0-457 15,-12 0-615-15,-3-1-1257 0,-3-8-5328 16</inkml:trace>
  <inkml:trace contextRef="#ctx0" brushRef="#br0" timeOffset="47596.7224">15116 14171 1216 0,'0'0'7697'16,"0"0"-6632"-1,0 0-809-15,0 0 560 0,0 0-32 16,0 0-192-16,119 102-288 16,-90-81-80-16,-8 1-64 0,-9-4 72 15,-10 0 40-15,-2 0 513 0,-11 2-129 31,-18-2-656-15,-22 4 0-16,3-6-1953 0,6-2-5968 0</inkml:trace>
  <inkml:trace contextRef="#ctx0" brushRef="#br0" timeOffset="48389.7678">15702 14065 4416 0,'0'0'2841'16,"0"0"-1409"-16,0 0-759 16,0 0 95-16,0 0-136 15,89-43 64-15,-47 43-296 16,6 0-168-16,-4 13-128 0,-1 11 24 15,-10 4-24 1,-6 6-48-16,-14 3 24 0,-9 2 96 16,-4 1 32-1,-8-1-40 1,-19-1-16-16,-7-6-40 15,-3-4 16 1,-2-9-40-16,-1-9 16 0,1-5 8 0,-3-5 40 0,3-2 193 16,1-20-129-16,-2-10-104 0,7-6-8 15,6-4 24 1,11-3 24-16,12 1-144 0,4 6-8 15,6 4-88 1,23 6-448 0,25-2-841-16,-4 8-2464 0,-4 5-5064 15</inkml:trace>
  <inkml:trace contextRef="#ctx0" brushRef="#br0" timeOffset="48941.7994">16137 14305 3928 0,'0'0'2977'16,"0"0"-1785"-1,0 0 113-15,0 0 887 0,0 0-424 0,0 0-447 31,149 9-393-31,-95-9-176 16,6 0-152 0,2 0-80-16,5 0-48 15,-2 0-136 1,-3-2-224-16,-2-1-80 0,-8-1-16 15,-10 4-32-15,-10 0-8 0,-6 0-184 16,-9 0-600-16,-5 0-624 16,-10 0-1225-16,-2-2-2056 0,0-4-3400 0</inkml:trace>
  <inkml:trace contextRef="#ctx0" brushRef="#br0" timeOffset="49187.8134">16791 14161 8705 0,'0'0'2457'16,"0"0"-1929"-16,0 0 128 15,0 0 344-15,0 0-536 16,0 0-111 0,119 103 359-16,-86-84-208 0,-6 0-152 15,-2-5 176-15,-10-3-56 16,-6-2 0-16,-7-4-112 15,-2 3-88-15,0 2-128 0,-20 7-144 16,-24 9-80-16,3-2-1616 16,3-7-4169-16</inkml:trace>
  <inkml:trace contextRef="#ctx0" brushRef="#br0" timeOffset="49936.8563">17244 14133 4793 0,'0'0'2288'0,"0"0"-864"0,0 0-23 16,0 0-193-16,143-90-104 0,-103 80-304 31,2 4-400-31,-1 6-120 16,-6 0-120-16,-2 16-80 15,-8 6-16-15,-8 8-7 0,-5 4-57 16,-12 3 64 0,0 6 48-16,-5 0-24 0,-15-1 16 0,-9-2-16 15,-2-6-40 1,-2-5-32-16,-5-6 88 15,0-7-8-15,-2-6 56 16,2-9 176-16,5-1 176 0,2-6 144 16,3-17-40-1,6-9-344-15,5-11-152 0,5-6-112 0,6-8-104 0,6-3-272 31,0 2-320-31,13 10-104 16,27 14-609-16,-4 13-1511 16,-3 16-4778-16</inkml:trace>
  <inkml:trace contextRef="#ctx0" brushRef="#br0" timeOffset="50590.8937">17676 14233 1488 0,'0'0'2936'0,"0"0"-559"31,0 0-193-31,0 0-39 0,0 0-385 0,0 0-768 0,0 0-399 16,-13 6-209-16,40-2 336 0,7 0 128 31,5 1-224-31,5 1-192 15,10-5-8-15,6 4 96 16,7-5-151 0,7 0-193-16,4 0-56 0,0 0-48 0,2 0-16 15,-2-5-32-15,-3 1-16 0,-6 1 0 16,-11 0-8-16,-8 3-56 15,-15 0-120 1,-12 0-345-16,-9 0-463 31,-6 4-392-31,-8-4-496 0,0 0-2153 0,0 0-4833 0</inkml:trace>
  <inkml:trace contextRef="#ctx0" brushRef="#br0" timeOffset="50991.9166">18485 14147 5801 0,'0'0'1920'31,"0"0"-1312"-31,0 0 553 16,0 0-249-16,0 0-424 0,124 12-136 15,-94-6-16-15,-6 2-24 16,-6 2-64-16,-7 3 216 16,-6 0 72-1,-5 3 409-15,0 5 119 16,-9 1-232-16,-9 1-320 15,-4 4-288-15,-3-4-104 0,1 2-120 0,-1-5-528 16,6-9-832-16,2-2-1217 16,11-9-5032-16</inkml:trace>
  <inkml:trace contextRef="#ctx0" brushRef="#br0" timeOffset="52388.9965">19000 14305 4825 0,'0'0'2736'15,"0"0"-791"-15,0 0 39 16,0 0-232-16,0-122-535 16,18 97-505-16,4 4-184 0,2 5-56 31,5 4-64-31,2 6-136 15,3 4-152-15,1 2-72 0,4 0-8 0,-1 7-24 16,-1 7-16-16,-1 7 8 16,-5 2 8-16,-4 4-16 15,-5 3 0-15,-9 2 8 16,-5 3-8-1,-2-2 16-15,-6 3-8 16,0-2 0-16,0-1 40 0,-2-3 0 16,-8-3 16-16,-3-4-64 15,-3-1 72 1,-1-4 0-16,-5-4 24 15,-5-3 32-15,-5-3-32 0,-3-3-40 32,-3-3 88-32,-5-2 24 0,-1 0 56 0,-3-6-48 0,-1-12-104 15,0-4-72-15,2-4-72 31,1-5-264-31,7-5-504 0,5 3-576 16,13-13-352-16,7 10-625 16,8 3-2336 15</inkml:trace>
  <inkml:trace contextRef="#ctx0" brushRef="#br0" timeOffset="53479.0589">15891 12551 5329 0,'0'0'2712'15,"0"0"-1672"-15,0 0-327 16,0 0 167-1,0 0 24-15,0 0-160 0,0 0-248 16,143 36 104 0,-84-32 73-16,7-2-49 0,12-2-120 0,11 0 112 31,7 0 336-31,5 0-472 15,1 0-384-15,0-6-96 16,30-6-248-16,-28 2-1416 0,-21 3-3593 16</inkml:trace>
  <inkml:trace contextRef="#ctx0" brushRef="#br0" timeOffset="56264.2182">14352 13862 4705 0,'0'0'2992'0,"0"0"-727"15,0 0-129-15,0 0-175 0,-2 0-625 16,2 0-632-16,0 0-408 0,0 15-184 15,0 5 24-15,0 7 24 0,0 8-56 16,0 1 24 0,0 0-56-1,0-3-24-15,0-10-48 0,0-5-16 31,-5-8-48-31,1-6 64 0,-2-4 64 0,-2 0-24 0,2-5-32 16,-1-12-16 0,7-8-88-16,0-2-8 15,0-4 16-15,11 0 16 16,7 3 8-16,0 7 16 0,0 6 0 15,-2 7 40 1,-3 5-104-16,-2 3-8 0,-2 4 64 16,0 14 56-16,-5 7 0 0,-2 1 0 31,0-2-80-31,1-2-368 0,3-4-968 15,-1-8-2433-15,0-7-3625 0</inkml:trace>
  <inkml:trace contextRef="#ctx0" brushRef="#br0" timeOffset="56503.2318">14524 13930 3512 0,'0'0'2841'0,"0"0"-1001"0,0 0-135 16,0 0-353-16,0 0-120 0,0 0 88 16,19 18-271-16,-11-4-401 15,-2-2-288 1,3 3-160-16,-3-2-112 0,4 0-80 31,-4 0-8-31,1-2-264 0,-1-1-600 16,1 2-777-16,0-7-1087 0,-2 1-2593 0</inkml:trace>
  <inkml:trace contextRef="#ctx0" brushRef="#br0" timeOffset="56799.2488">14743 13921 2904 0,'0'0'2441'0,"0"0"-977"0,0 0-504 15,0 0 288-15,0 0 17 16,0 0-313-16,-46 134-184 0,35-96-168 31,3 0-224-31,-2-3-40 16,-1 1-80-1,3-9-152-15,-4-1-64 0,-5-2-40 0,3-7-1376 0,1-8-4129 16</inkml:trace>
  <inkml:trace contextRef="#ctx0" brushRef="#br0" timeOffset="57309.2779">14370 13754 2776 0,'0'0'2873'0,"0"0"-745"15,0 0-215 1,0 0-337 0,0 0-800-16,0 0-448 0,-12 68-216 15,12-42-112-15,0 6-416 0,0-10-2080 16,10-3-4602-16</inkml:trace>
  <inkml:trace contextRef="#ctx0" brushRef="#br0" timeOffset="57770.3043">14865 13858 1408 0,'0'0'5833'16,"0"0"-3344"-1,0 0-345-15,0 0-304 0,0 0-703 0,0 0-649 16,0 0 192-16,-12 49-200 0,12-26-256 15,0 6-104-15,0-1-120 0,0 9-320 47,-7-3-2056-31,1-11-8891-16</inkml:trace>
  <inkml:trace contextRef="#ctx0" brushRef="#br0" timeOffset="58907.3694">16297 13691 2680 0,'0'0'4065'0,"0"0"-2353"0,0 0 33 31,0 0 215-15,0 0-824-16,0 0-744 0,0 0-224 0,0 0 289 16,0 109-153-16,0-63-144 15,0-2-32-15,0-4-112 16,-2-5-8-1,2-9 48-15,-2-8-48 0,2-6 0 16,0-6 40-16,0-6-40 16,0 0 0-16,0 0 120 0,0-12 48 15,4-8-48-15,12-4-64 16,1-3-56-1,1 4 0-15,1 4 0 16,-4 7 56-16,-2 8-64 0,1 4-56 16,-4 0-8-16,0 15 64 31,-4 6 8-31,-1 4 40 0,-3 0-32 0,0-2-16 0,-2-3-288 15,2-2-752-15,-2-4-1153 16,0-8-3968-16</inkml:trace>
  <inkml:trace contextRef="#ctx0" brushRef="#br0" timeOffset="59229.3878">16498 13827 3568 0,'0'0'1521'0,"0"0"-1353"32,0 0-168-32,0 0-480 15,0 0 151-15,0 0 153 0,22 9 176 16,-19-2 945-16,-2-2 607 0,2 1-40 15,1 2-55-15,1 4-145 0,1 0-152 16,6 6-216-16,1 0-328 16,-3 4-311-1,4 0-161 1,-4 3-40-16,3-5-48 0,-4-3-56 15,-1 0 0-15,-3-3-312 16,2-2-305-16,-3-4-375 0,3 0-808 0,-1-2-1065 31,-1-6-1720-31</inkml:trace>
  <inkml:trace contextRef="#ctx0" brushRef="#br0" timeOffset="59517.4042">16674 13857 3568 0,'0'0'2505'0,"0"0"-1233"0,0 0-232 15,0 0 793-15,0 0-609 16,-17 102-648-16,7-52 80 15,-8 6-224-15,-5 8-8 0,-6 3-32 32,-2-5-111-17,2-8-113-15,6-14-72 0,6-12-96 0,11-15-8 16,6-13-913-16,9-17-3392 15,7-12-384-15</inkml:trace>
  <inkml:trace contextRef="#ctx0" brushRef="#br0" timeOffset="60297.4489">16785 13816 6465 0,'0'0'1920'0,"0"0"-711"31,0 0 487-31,0 0-464 0,0 0-312 16,0 0-303-16,52 8-353 0,-33 8-112 15,-1 2-72 1,-2 4 0-16,-7 2 24 0,-7 5-56 15,-2-3-48-15,0-1-152 0,-14 0-96 32,-3-7 8-32,-4-4 63 0,4-6 105 15,1-2 72-15,3-2 0 16,1-4 72-16,8 2 313 15,0-2 135-15,4 0-136 0,0 0-88 16,0 0-208-16,18 0-72 16,6 0 56-16,7 0-72 31,5 0 48-31,2 0-48 0,2-10-200 15,11-2-1128-15,-9 0-2641 0,-8 1-5257 16</inkml:trace>
  <inkml:trace contextRef="#ctx0" brushRef="#br0" timeOffset="61667.5272">18000 13686 2536 0,'0'0'2289'31,"0"0"-585"-31,0 0-16 16,0 0-447-1,0 0-577-15,0 0-56 0,0 0 288 0,15 88-48 0,-15-41-464 16,0 3-176-16,-4-2-96 0,-5-6-56 16,-1-8-48-16,6-8 0 15,0-12-8 1,-1-6-128-1,5-8 128-15,-2 0 72 16,2-6-40-16,0-16-32 0,0-6-8 0,0-8-48 16,0 0 56-16,11 1-8 0,5 5 16 15,1 8-8-15,4 10 80 31,-1 8 24-31,-3 4-32 16,2 2 8-16,-4 17-32 0,-6 0 80 31,0 3-24-31,-5-2-104 0,-2 1-136 0,1-8-1184 0,-1-7-3673 16</inkml:trace>
  <inkml:trace contextRef="#ctx0" brushRef="#br0" timeOffset="61902.5407">18206 13768 4136 0,'0'0'1505'0,"0"0"-513"16,0 0 48-16,0 0 32 0,0 0-383 0,54 126-393 15,-41-101-16 1,-1-1-48-16,-4-6-128 16,-1-5-104-1,-3 0-8-15,-1-7-1209 0,-1-4-1751 16</inkml:trace>
  <inkml:trace contextRef="#ctx0" brushRef="#br0" timeOffset="62183.5567">18412 13808 3648 0,'0'0'4217'0,"0"0"-2592"16,0 0-337-1,0 0-224 1,0 0-248-16,0 0-304 15,-58 135-152-15,37-83 217 0,-3 6 207 16,-2 3-152-16,-1-2-200 0,2-5-32 16,5-8-192-16,2-7 16 31,8-15-152-16,2-8-72-15,6-12 0 0,2-4-376 0,0-9-936 16,14-12-2497-16,-1-6-2624 0</inkml:trace>
  <inkml:trace contextRef="#ctx0" brushRef="#br0" timeOffset="62781.5909">18512 13800 3544 0,'0'0'4761'0,"0"0"-3248"0,0 0-49 0,0 0-128 15,0 0-808-15,0 0-336 0,37-11-104 16,-25 11-80-16,-1 0 48 31,-3 11 56-31,-2 7 80 0,-6 7 289 16,0-2-33-1,-2 1-88-15,-12-2-88 0,1-1-88 16,-1-7-80-16,1-4-56 0,1-5-32 16,-1-1 64-16,2-4 72 31,-3 0-136-31,2 0 32 0,2 0-48 0,3-1 0 15,3-3-56-15,4 0-96 32,0-1-224-32,0 4-8 0,14 1-16 0,-1 0 192 0,2 0 160 15,1 0 32 1,-1 8 8-1,-1-1 8-15,-5 1 0 0,0 1-8 16,-4-5 8-16,-5 2 0 31,0-2 8-31,0 1 320 0,-14 4-96 0,-15-1-232 16,4 0-824-16,4-2-3265 15</inkml:trace>
  <inkml:trace contextRef="#ctx0" brushRef="#br0" timeOffset="64876.7108">13595 12687 6465 0,'0'0'1736'16,"0"0"-1000"-16,0 0-167 16,0 0 47-16,0 0-184 15,-97 103-240-15,86-81-96 0,9-6-88 16,2-4 8-1,0-5 32-15,7-1-48 16,9-1 8-16,-1-1 48 16,5 0-40-16,-2 2 40 15,-2 4-32-15,-3 2 24 0,-2 2 40 16,-6 2 104-16,-1-1 80 31,-4-4 128-15,0 1-120-16,0-2-64 0,0 1-64 0,-4-4-128 15,-3-1-24-15,-5-6-896 16,6 0-1304-16,2 0-4234 0</inkml:trace>
  <inkml:trace contextRef="#ctx0" brushRef="#br0" timeOffset="65137.7257">13710 12756 4520 0,'0'0'4049'16,"0"0"-2448"-16,0 0 71 15,0 0-88-15,0 0-567 16,0 0-737-1,0 0-280-15,0 38 0 16,0 2 48-16,0 4-40 0,0 2 0 16,2-2 48-16,-2-4-56 15,0-7-184-15,0-2-352 0,0-5-473 0,0-8-1023 31,-4-7-3089-15</inkml:trace>
  <inkml:trace contextRef="#ctx0" brushRef="#br0" timeOffset="65396.7405">13726 12740 5617 0,'0'0'1400'0,"0"0"-600"15,0 0 216-15,0 0-255 0,0 0-201 32,0 0-352-32,71 19 16 15,-67 0 248 1,-4 3 24-16,0 0-120 0,0 0-200 0,-10-4-64 0,-4-2-112 15,3-3-232 1,2-8-1080-16,3-4-1689 0,4-1-3952 0</inkml:trace>
  <inkml:trace contextRef="#ctx0" brushRef="#br0" timeOffset="65778.7624">13853 12753 776 0,'0'0'2064'16,"0"0"-664"-16,0 0 9 0,0 0-1 15,0 0-488-15,0 0-440 0,0 91-136 16,0-77 144 0,0-6-175-16,0-4-153 0,0-2-64 15,0-2-16 1,0 0 208-16,0-4 168 15,4-12-240-15,4-4-176 16,3-3-40-16,-3 4-64 0,1-2-16 31,0 5-104-31,-2 4-16 16,2 4 64-16,-3 4 64 15,0 4 24-15,0 0-40 0,-2 3 88 16,3 11 8-16,-3 1 0 0,2 2-8 16,-1-4 8-16,2-1-8 15,0-1 0 16,-3-6-16-31,0-1-200 0,-2-1-136 0,1-3-169 16,-3 0 161-16,0 0 224 0,0-12-328 16,0-5-1472-16,0 3-1081 0</inkml:trace>
  <inkml:trace contextRef="#ctx0" brushRef="#br0" timeOffset="65962.7729">13853 12753 3976 0,'133'-57'1617'16,"-121"57"-313"-16,1 0-136 15,3 0-128-15,-1 0-503 32,1 0-353-32,-3 0-184 0,0 0-184 15,-1 0-1049-15,-3 0-1303 16,-3 0-529-16</inkml:trace>
  <inkml:trace contextRef="#ctx0" brushRef="#br0" timeOffset="66135.7828">14105 12631 1032 0,'0'0'2456'0,"0"0"-735"0,0 0 367 16,0 0 9-16,0 0-593 0,0 0-704 15,0 0-528-15,-29 30-16 16,29-2-64-16,0 2-96 16,0-2-16-16,0-2-32 0,0-3-48 31,0-5-160-16,0-9-800-15,2-2-1401 0,0-5-2648 0</inkml:trace>
  <inkml:trace contextRef="#ctx0" brushRef="#br0" timeOffset="66427.7995">14140 12681 576 0,'0'0'4249'16,"0"0"-2425"-1,0 0-488 1,0 0-408-16,0 0-431 15,0 0-313-15,0 0-88 16,-17 37-72-16,17-27-24 16,0 2 8-1,0 0-8-15,2 0 8 0,4 2 88 0,1-2 160 0,-1 0 136 16,0-2-40-16,-2 0-88 15,-4-4 0 1,0 0 72-16,0 0-112 16,0 1-24-1,-12 4-200 1,-3-3-408-16,-1-2-2793 0</inkml:trace>
  <inkml:trace contextRef="#ctx0" brushRef="#br0" timeOffset="66589.8088">14223 12859 2696 0,'0'0'5313'0,"0"0"-3712"0,0 0-81 16,0 0-256-1,0 0-1264-15,0 0-896 16,0 0-5497-16</inkml:trace>
  <inkml:trace contextRef="#ctx0" brushRef="#br0" timeOffset="67349.8522">14350 12678 744 0,'0'0'2488'0,"0"0"-327"0,0 0-81 16,0 0-31-16,0 0-361 0,-65-47-464 0,52 47-632 31,-1 14-320-31,6 10-184 16,1 3-16-16,3 0-72 15,4-3 16-15,0-2-32 0,6-5 16 16,7-7 0-16,1-4 0 0,-1-5-120 15,0-1-248-15,3 0-64 16,-3-6 0-16,1-8-128 0,-1-1-112 31,-3-1 48-31,-2 1 216 16,-3 6 216-1,-1 0 152-15,-4 5 40 0,0 4 512 0,0 0 160 16,0 0-208-16,0 0-176 31,0 14-216-31,0 9 112 0,0 4 112 16,0 2-120-16,2 2-8 15,0-6-72-15,3-3-40 16,2-5-56 0,-1-4 0-16,3-3-568 0,0-6-1472 0,0-4-2585 0</inkml:trace>
  <inkml:trace contextRef="#ctx0" brushRef="#br0" timeOffset="67843.8805">14541 12685 3776 0,'0'0'2569'0,"0"0"-745"16,0 0-327-16,0 0-945 16,0 0-320-16,0 0-56 15,-46 76-40-15,46-58-56 16,0-3-72-16,0-6 0 0,0-3 0 31,0-1-8-31,4-5 0 0,3 0-472 16,1 0 168-16,2-8-184 15,-2-7-377-15,1 2 33 16,-1-4 344-16,-4 6 352 0,0 1 128 0,-4 3 8 15,1 7 416-15,-1 0 128 16,0 0 144-16,0 17 177 31,0 6 303-31,0 7-424 0,0 3-280 16,0-1 32-16,0-3-128 15,4 0-64-15,-2-8 56 0,2 0-56 16,0-9-7-16,-2-2-209 16,1-4-88-16,0-6-64 15,-1 0-1657 1,-2 0-4904-16</inkml:trace>
  <inkml:trace contextRef="#ctx0" brushRef="#br0" timeOffset="67970.8878">14675 12876 4240 0,'0'0'3145'0,"0"0"-1689"16,0 0 329-16,0 0-497 0,0 0-1288 16,0 0-800-16,0 0-2505 0</inkml:trace>
  <inkml:trace contextRef="#ctx0" brushRef="#br0" timeOffset="68287.9059">14831 12687 6185 0,'0'0'2680'16,"0"0"-1383"-16,0 0 263 16,0 0-448-16,0 0-560 0,0 0-344 15,-80 104-104 1,80-95-96-1,0-6-8-15,0-3-680 0,0 0-800 0,11 0-200 0,5-6-601 32,-1-5-792-32,-1 1-31 15</inkml:trace>
  <inkml:trace contextRef="#ctx0" brushRef="#br0" timeOffset="68421.9136">14831 12687 200 0,'3'82'1928'0,"3"-69"88"0,0 1-119 0,3-1-361 0,1 0-472 0,-2-3-135 0,1-6-177 31,1-1-80-31,-2-3 32 16,-1 0-128-16,1 0-208 0,0-7-192 15,-4-3-176-15,0 0-520 0,-1 0-920 32,-3 2-1193-32,0 1-1696 0</inkml:trace>
  <inkml:trace contextRef="#ctx0" brushRef="#br0" timeOffset="68727.9311">15000 12759 824 0,'0'0'2272'0,"0"0"-391"16,0 0 103-16,0 0-248 15,0 0-615-15,0 0-617 16,0 0-336-1,2 63-104-15,-2-62 16 0,0-1-80 16,3 0-80-16,1 0-512 16,3-9-105-16,2-5 17 0,1 1-16 0,2 2 80 15,-3 0 376 16,2 5 176-31,-4 5 64 0,2-1 232 16,-3 2 360-16,-1 0 144 0,1 0-72 16,2 0-87-16,-4 0-121 15,0 0-216-15,1 0-120 0,-3 3-120 31,-2 6-280-15,0-4-1457-16,0 4-6520 0</inkml:trace>
  <inkml:trace contextRef="#ctx0" brushRef="#br0" timeOffset="71202.0726">14894 12758 1192 0,'0'0'1936'0,"0"0"-688"15,0 0-47-15,0 0 71 0,0 0-432 16,8-22-88-16,-3 18-192 31,-1 0 9-31,0 1-177 16,2 1-176-16,0 2-64 0,1 0-24 15,-1 0-56 1,0 0 8-16,0 0-24 0,-2 0-40 0,0 5 72 31,1-1-72-31,-3 0-8 16,2 1 48-16,0 0-48 15,-1 2-8-15,0 8 0 0,-3-4-584 16,0 1-2529-16</inkml:trace>
  <inkml:trace contextRef="#ctx0" brushRef="#br0" timeOffset="74881.283">13780 13243 2664 0,'0'0'2777'16,"0"0"-1105"-16,0 0-248 16,0 0-279-1,0 0-713-15,0 0-264 16,19 0 104-16,-10 0 64 15,1 0 80-15,0 0 176 0,-1 0 56 0,-2 0-152 16,-2 0-24-16,-3 0-48 16,0 0-159-1,-2 0-113-15,2 0-8 16,0 0-144-16,9-4-456 31,-1-7-1769-31,-2 2-5009 0</inkml:trace>
  <inkml:trace contextRef="#ctx0" brushRef="#br0" timeOffset="76509.3761">15424 12768 2496 0,'0'0'1824'0,"0"0"-87"0,0 0 351 16,0 0-375-16,0 0-281 0,-11-12-328 15,11 12-168-15,-2 0-55 16,2 0-217-16,-3 5-288 0,0 12-208 16,1 2 168-16,2 3 8 31,-2 0-224-31,2-5-48 16,0-3-56-16,0-8-8 0,-2-2 40 15,2-4 56-15,-2 0 56 16,0 0 304-16,-3 0-40 0,1 0-280 15,2 0-88-15,-2 0-48 16,1 0-8 0,3 0 0-16,0 0-80 15,0 0-136-15,0 0-80 0,0 0 48 16,0 0 64-16,0 0-56 15,0-10 136-15,5-6 104 0,1-1 0 16,3-3 8-16,-3 1-8 16,-1 2 8-1,2 3 0 1,-3 3-8-16,3-1-48 0,2-1-64 0,0 3 16 15,2 2 88-15,-2 2-40 16,0 6 40-16,2 0-72 0,-2 0 8 31,-3 6 64-31,2 12-8 31,-2 1 16-31,-4 2 8 0,0 0-8 0,-2-1 0 0,0-4-48 16,0-2-376-16,0-2-792 0,0-4-1497 16,2-6-4849-16</inkml:trace>
  <inkml:trace contextRef="#ctx0" brushRef="#br0" timeOffset="77272.4198">15631 12664 3408 0,'0'0'1985'0,"0"0"-641"0,0 0 168 16,0 0-271 0,0 0-457-16,0 0-384 15,-64-17-160-15,58 17-64 0,2 11-128 16,4 0 8-16,0 5 40 15,0 2 168-15,0-3-104 32,0-1-96-32,0-5-8 0,0 2 32 0,2-4-80 0,0 6-8 31,-2 2 48-31,0 10 32 0,0 2-16 15,0 2 0-15,-8-3-56 16,4-4-8-16,-1-10 8 16,5-4 0-1,0-8 8-15,0 0-8 0,0 0 96 0,0-10-32 16,0-13-72-1,7 0-80-15,3-5-176 16,7 2-184-16,-2 2 120 0,1 5 152 16,2 8 48-16,-3 7 72 15,-2 4-56 1,1 0 104-16,-5 0 40 0,-3 4 40 15,-4 3 104-15,-2 4 224 16,0-1 32-16,0 4-80 0,-15 2-136 16,-5 0-176-16,2-3-48 15,2 2-512-15,12-9-952 16,2-4-1561-16,2-2-2512 31</inkml:trace>
  <inkml:trace contextRef="#ctx0" brushRef="#br0" timeOffset="77628.4401">15807 12800 4120 0,'0'0'1433'15,"0"0"-257"-15,0 0 512 16,0 0-583-16,0 0-609 31,0 0-208-31,-92 59-40 0,88-38-80 16,4-1-80-16,0-6-80 15,0-2 0 1,6-4 8-16,10-6 72 0,1-2-88 15,0 0-56-15,3-6 0 0,-3-10-288 0,-3-2-168 16,-3 2 120-16,-7 2 248 16,-4 4 144-16,0 1 232 15,0 8 648-15,0-1 200 31,0 2-272-31,0 0-536 0,0 0-272 0,0 9 0 0,5 4 64 16,2 1-56 0,0-3-8-16,3 1-96 0,-1-1-1496 0,-1-7-2801 15</inkml:trace>
  <inkml:trace contextRef="#ctx0" brushRef="#br0" timeOffset="77781.4489">15807 12800 1096 0,'145'86'4233'31,"-145"-83"-3025"-31,0-3-224 0,0 0 264 16,2 0-944-16,4 0-304 31,-2 0-1768-31,2 0-3049 0</inkml:trace>
  <inkml:trace contextRef="#ctx0" brushRef="#br0" timeOffset="78237.475">16147 12737 3408 0,'0'0'2369'0,"0"0"-473"15,0 0 313-15,0 0-569 16,0 0-704-16,0 0-512 31,-64 16-240-31,47 9-80 0,3-1-32 0,3-3-64 16,7 0-8-16,4-7 0 15,0-4 0-15,0-2-16 0,0-6-112 16,9-2-176-16,6 0-160 15,0 0-288-15,2-8 64 0,-5-4-328 32,2 1 71-32,-7 4 553 15,-3 3 288-15,-4 4 104 16,0 0 744-16,0 0 137 0,0 14-313 15,0 8 48-15,0 6-120 16,0 6-240-16,0 4-128 0,0 2-32 16,0-4-88-1,0-4-8 1,0-8-48-16,2-7 48 15,3-8 104-15,-3-9-96 0,4 0 0 16,2-3-8-16,5-35-144 0,0 2-1408 16,-2-1-2841-16</inkml:trace>
  <inkml:trace contextRef="#ctx0" brushRef="#br0" timeOffset="78626.4972">16286 12761 1504 0,'0'0'2952'15,"0"0"-1127"-15,0 0 223 0,0 0-183 31,0 0-697-15,0 0-512-16,0 0-344 0,0 0-256 16,0 0-32-16,-62 18-16 15,55 11 8-15,5-3 64 0,2-7-8 16,0-2-72-16,0-7 16 0,7-4-8 31,1-6-8-15,3 0 0-16,3 0-152 0,-3-14-192 0,0-2-448 15,-2 0 144-15,-2-1 400 16,-3 6 160-16,-2 1 88 0,-2 4 72 15,0 4 392-15,0 2 304 32,0 0-208-32,0 2-344 15,0 18-128 1,0 5 328-16,0 8-40 0,0 3-144 0,0 0-120 15,-2-2 80-15,0-2-168 0,0-8-24 16,-3 0-8 0,3-6-936-1,-1-7-3081-15</inkml:trace>
  <inkml:trace contextRef="#ctx0" brushRef="#br0" timeOffset="78767.5053">16326 12990 7705 0,'0'0'2097'16,"0"0"-737"-16,0 0 216 0,0 0-840 15,0 0-736 17,0 0-928-32,22-44-1712 0,-17 34-4354 0</inkml:trace>
  <inkml:trace contextRef="#ctx0" brushRef="#br0" timeOffset="79388.5408">16462 12700 2712 0,'0'0'4881'31,"0"0"-3056"-31,0 0-329 16,0 0-520-16,0 0-392 0,0 0-328 16,0 0-104-16,0 0-64 15,-51 112-24 1,51-105-56-16,0-3-16 15,11-4-224-15,0 0-368 16,2 0-112-16,1 0-248 16,1-7-585-16,-4 0 33 0,3 6 552 15,-5 1 576-15,-1 0 384 0,2 1 552 16,-1 9 176 15,-3 1-40-31,0-2 24 0,0-7-192 0,0-2-255 16,3 0 39-16,-3 0 64 15,2-1-320-15,-4-9-48 0,-2-1-752 16,-2 0-505-16,0 0-199 0,0 1 248 15,0 5 328-15,-2 2 407 32,2 3 353-32,0 0 104 0,0 0 16 15,0 0 585-15,0 7 423 16,2 3-272-16,5-3-80 0,-5-1-168 15,1 1-128-15,0-5-152 16,-3 2-96-16,2-4-48 0,1 0-64 31,2 0-40-31,1 0-472 16,3 0 144-16,2-6-256 0,3-7 176 15,-1 0 72-15,-2-4 88 16,-2 3 288-16,-2 5 248 0,-5 0 984 16,-2 8 408-16,0 1-15 31,0 0-593-31,0 1-632 15,0 11-112-15,0 0-192 0,0 9-96 16,0-7-896-16,-2-2-4545 0</inkml:trace>
  <inkml:trace contextRef="#ctx0" brushRef="#br0" timeOffset="80716.6168">16373 12984 1776 0,'0'0'2600'0,"0"0"-543"16,0 0 55-16,0 0-279 0,75-26-257 31,-48 24-376-31,4 2-303 0,3 0-193 0,-1 0-184 0,3 0-216 16,-2 0-192-1,-1 0-112-15,-2-2-288 16,7-12-1377-16,-9 0-2303 16,-6 0-2490-16</inkml:trace>
  <inkml:trace contextRef="#ctx0" brushRef="#br0" timeOffset="80914.6281">16794 12802 4232 0,'0'0'3025'0,"0"0"-2041"31,0 0-400-31,0 0 929 0,0 0-633 0,0 0-408 0,0 0-112 16,58 78-104-16,-56-62-112 15,-2 2-40-15,0 1-24 0,-31 12-80 16,2-5-1856-16,-5-4-5954 0</inkml:trace>
  <inkml:trace contextRef="#ctx0" brushRef="#br0" timeOffset="82809.7365">17589 12764 3624 0,'0'0'2505'0,"0"0"-937"0,0 0 625 0,0 0-769 0,0 0-888 0,0 0-384 31,12 70-48-31,-6-54-96 0,3-2 0 0,-3-4-8 16,4 0 0-16,-4-4 0 15,3-2 0-15,0-4 0 0,-1 0-232 16,2 0 136-1,-1-12-624 1,0-4-304-16,-4 2 295 16,-1 1 49-16,-4-3-64 0,0 7-296 15,0-2 616-15,0 4 304 0,0 2 112 16,0 1 8-16,0 3 0 0,0 1-352 31,0 0-1145-31,0 0 49 16,2 1 904-16,2 9 336 15,3 2 168-15,-2 1 40 0,4-3 704 16,-3 2 344-16,-1-3 129 0,-3-3 95 15,2 1-368-15,-2-3-168 16,-2-4-272 0,2 0-40-1,-2 0 417-15,4 0 71 0,-2 0-552 16,2-4-360-16,-2-9-2361 15,0 1-6335-15</inkml:trace>
  <inkml:trace contextRef="#ctx0" brushRef="#br0" timeOffset="83094.7528">17790 13018 2008 0,'0'0'0'16</inkml:trace>
  <inkml:trace contextRef="#ctx0" brushRef="#br0" timeOffset="84001.8047">17150 12783 6241 0,'0'0'2856'0,"0"0"-1719"16,0 0 471-16,0 0 128 15,0 45-639-15,0-26-577 0,3 2-160 16,1-3-64-16,2-4-176 15,0-4-64 1,-2-2-48 0,0-6 0-16,-1 0-8 0,-1-2-8 15,0 0-216-15,0-2 104 0,2-15 32 16,1-2-208-16,2-6-176 0,-3 2 32 15,1 1-41-15,-1 5 145 32,0 10 208-17,-2 4 112-15,3 3-88 0,0 3 104 0,2 15 32 16,-1 4 168-16,3-2-72 15,0 0 16-15,2-6-136 0,0-4 72 16,-2-4-16-16,0-6 145 31,0 0 431-15,-1-4-16-16,0-10-168 0,-4-2-216 0,0 0-128 15,-1 0-112-15,-1 5-376 16,6 6-960-16,0 5-1905 0,-2 0-4177 0</inkml:trace>
  <inkml:trace contextRef="#ctx0" brushRef="#br0" timeOffset="84760.8481">17516 12832 2656 0,'0'0'2089'0,"0"0"223"0,0 0-128 31,0 0-295-31,0 0-361 0,0 0-288 0,0 0-567 16,0 0-465-16,-100-20-104 15,88 40-104-15,8 0 8 16,2 0-8-16,2-1 0 0,0-4 0 31,2-3-8-31,9-6-8 0,3-2 8 16,-1-4-176-16,2 0 16 0,3-2 160 15,-2-14-8-15,2-3-200 16,-3 2-89-16,-5-1 17 16,1 2 136-1,-5 6 72 1,-4 2 80-16,-2 5 272 0,0 3 265 15,0 0-9-15,0 0-264 0,0 7-216 16,5 6-48-16,-1 1 0 16,0 1 0-16,4-1-368 0,3-6-849 15,-3-2-1679-15,2-6-3025 0</inkml:trace>
  <inkml:trace contextRef="#ctx0" brushRef="#br0" timeOffset="84915.857">17692 12782 4881 0,'0'0'1792'0,"0"0"-432"0,0 0-176 0,0 0-711 15,0 0-137-15,0 0 160 16,22 36-240-16,-6-15-256 0,-5-7-1224 15,1-3-3249-15</inkml:trace>
  <inkml:trace contextRef="#ctx0" brushRef="#br0" timeOffset="85121.8687">17888 12787 4849 0,'0'0'3192'0,"0"0"-1271"0,0 0-425 0,0 0-832 0,0 0-448 16,0 0-136-16,0 0-80 31,0 0-1320-31,-4 53-3089 0</inkml:trace>
  <inkml:trace contextRef="#ctx0" brushRef="#br0" timeOffset="85260.8767">17888 12787 2656 0,'46'69'4313'0,"-46"-69"-2961"0,0 0 265 15,0 0 79-15,0 0-1008 16,3 0-688-16,0 0-592 0,3 0-896 31,-2 0-889-31,1 0-2656 0</inkml:trace>
  <inkml:trace contextRef="#ctx0" brushRef="#br0" timeOffset="85379.8835">17998 12856 992 0,'0'0'3248'0,"0"0"-1959"16,0 0-1289-16,0 0-688 15,0 0-4152-15</inkml:trace>
  <inkml:trace contextRef="#ctx0" brushRef="#br0" timeOffset="85508.8909">17998 12856 4584 0,'127'-47'2241'0,"-127"47"-1201"16,0 0 457-16,2 0-641 0,2 0-856 15,-2-1-1945-15,0-7-5360 0</inkml:trace>
  <inkml:trace contextRef="#ctx0" brushRef="#br0" timeOffset="85616.8971">18273 12823 3752 0,'0'0'1441'0,"0"0"-1441"0,0 0-56 16</inkml:trace>
  <inkml:trace contextRef="#ctx0" brushRef="#br0" timeOffset="87301.9934">18630 12797 1064 0,'0'0'3264'15,"0"0"-1815"-15,0 0-713 0,0 0-736 0,0 0-800 16</inkml:trace>
  <inkml:trace contextRef="#ctx0" brushRef="#br0" timeOffset="92936.3157">14610 13331 2656 0,'0'0'2185'15,"0"0"-329"-15,0 0 72 16,-17-17-47-16,12 11-225 0,1 1-56 16,2 3-151-1,0 0-193-15,-1 2-312 16,3 0-264-16,0 0 49 15,0 0-129-15,0 0-256 0,0 0-344 16,0 0-48-16,14 0-72 16,10 0 80-16,7 0 40 0,7 0 0 31,0-4 0-31,-3 0 0 15,-4 0 8-15,-10 0 96 0,-8-1-56 16,-8 4 0-16,-3-1 24 16,0 2 24-16,-2 0-96 0,0 0-816 15,0 0-1033-15,0 0-3344 31,0 0-5289-31</inkml:trace>
  <inkml:trace contextRef="#ctx0" brushRef="#br0" timeOffset="93349.3393">14802 13133 3384 0,'0'0'1417'15,"0"0"-929"-15,0 0 640 16,0 0 56-16,0 0-240 0,0 0-328 0,119 33-151 15,-94-24-81-15,0-1-96 16,-4 2-48 0,-6 2-56-16,-1 2 248 15,-6-2 232-15,-2 2-72 16,-3-2-112-16,-3-3-120 31,0 0 48-31,0-1-15 0,-3 0 63 0,-34 16-344 0,2-2-112 0,-5 0-2513 16</inkml:trace>
  <inkml:trace contextRef="#ctx0" brushRef="#br0" timeOffset="94187.3873">16188 13443 6065 0,'0'0'2760'0,"0"0"-647"0,0 0-113 16,0 0-503-16,0 0-865 15,0 0-480-15,0 0 72 0,22 7 208 31,-2-4 48-31,3-3 72 16,1 0-24 0,-2 0-208-16,1-10-176 0,-3-2-72 0,-3 4-72 15,-1 0-216-15,-3 7-552 16,5 1-472-16,-2 0-1257 0,-5 0-4280 0</inkml:trace>
  <inkml:trace contextRef="#ctx0" brushRef="#br0" timeOffset="94465.4032">16395 13209 5353 0,'0'0'1824'16,"0"0"-1264"0,0 0 40-16,0 0 200 0,0 0-327 0,0 0-289 15,60 69-176-15,-50-58 192 16,-7 1 192-16,0 1 336 0,-3-2 120 15,0 3-40 17,0 0-216-32,-9 2-304 0,-11 4-288 0,2-6-1208 15,3-2-6017-15</inkml:trace>
  <inkml:trace contextRef="#ctx0" brushRef="#br0" timeOffset="95242.4476">17703 13364 5353 0,'0'0'2736'16,"0"0"-951"-16,0 0 367 16,0 0-664-16,0 0-919 15,0 0-177-15,0 0 216 16,0 0-48-16,0 0-112 15,110-15-192 1,-84 13-24-16,3 2-64 0,-5 0-120 0,1 0-48 31,-2 0 56-31,-2 0-56 16,-3 2-352-16,1 4-600 0,-4-3-544 15,-4-2-1633-15,-2-1-4417 0</inkml:trace>
  <inkml:trace contextRef="#ctx0" brushRef="#br0" timeOffset="95583.4671">17984 13151 6145 0,'0'0'3297'16,"0"0"-1393"-16,0 0-408 0,0 0-512 0,0 0-743 16,0 0-169-16,0 0 24 0,51 29-88 15,-31-11 0-15,0 0 8 16,-2 3 32-16,-5-3-48 0,-2-4 8 47,-6 0 0-47,-5-2-8 15,0 1 16-15,0 0-80 0,-40 3-233 16,2-4-2487-16,-2-2-7162 15</inkml:trace>
  <inkml:trace contextRef="#ctx0" brushRef="#br0" timeOffset="96235.5044">16536 13265 4865 0,'0'0'2832'0,"0"0"-727"15,0 0 55-15,0 0-496 16,0 0-447-16,-7-28-681 15,-2 30-360 1,0 16-176-16,-8 22-272 0,0-6-1025 0,2 0-3488 16</inkml:trace>
  <inkml:trace contextRef="#ctx0" brushRef="#br0" timeOffset="98811.6517">13967 13431 6969 0,'0'0'2913'31,"0"0"-1953"-31,0 0-960 0,0 0-112 16,0 0-6146 0</inkml:trace>
  <inkml:trace contextRef="#ctx0" brushRef="#br0" timeOffset="101251.7913">14802 14122 3912 0,'0'0'0'15,"0"0"-1896"-15</inkml:trace>
  <inkml:trace contextRef="#ctx0" brushRef="#br0" timeOffset="102069.8381">15865 14584 6833 0,'0'0'3985'0,"0"0"-2793"16,0 0 104-16,0 0-391 0,-8 2-905 15,3-2-1313-15,-4 0-7009 16</inkml:trace>
  <inkml:trace contextRef="#ctx0" brushRef="#br0" timeOffset="103996.9483">19496 14440 1296 0,'0'0'1984'0,"0"0"-728"16,0 0 121-16,0 0-257 16,0 0-56-16,0 0-72 0,0 0 121 15,0 0 23-15,-2-1-40 16,2 1-328-16,0 0-256 15,0 0-264 1,0 0-248-16,0 0 8 0,14 1-8 0,10 5 105 0,5-2 47 47,6 0 96-47,4 0 176 15,-1-2-88-15,-1 0 16 16,1-2-48 0,1 2-88-16,-4 0-48 0,1 2-152 0,-5 0 40 15,-4-2-40-15,-3 2-8 16,-2-4 48-16,-4 0-48 0,-1 0 56 15,0 0-64-15,-7 0 0 16,0-6-176-16,-10-6-384 0,0 4-576 16,0 0-2937-16</inkml:trace>
  <inkml:trace contextRef="#ctx0" brushRef="#br0" timeOffset="104905.0003">19887 14308 6209 0,'0'0'2152'0,"0"0"-807"0,0 0 119 16,0 0-664-16,0 0-512 16,0 0 0-16,44 24 288 15,-27-15-96-15,7 2 9 0,-5-1-57 16,1 2 32-16,1-2-224 31,-2 2 64-31,2 0-104 0,-4-2-72 0,1 0-48 16,-2 1-64-16,-3-4 16 15,0 1-32-15,-3-2-8 0,-4-2 0 31,1-2 8-31,-5 0 112 0,-2-2-96 16,2 0 32 0,-2 0 24-16,0 0-72 0,0 0 72 15,0 0 160-15,0 0 8 0,0 2 112 16,-4 0 0-16,-11 6-184 0,-6 2-168 15,-19 12-40 1,2-1-704 0,2-6-2113-16</inkml:trace>
  <inkml:trace contextRef="#ctx0" brushRef="#br0" timeOffset="108764.221">11125 13511 7769 0,'0'0'4281'16,"0"0"-3441"-16,0 0-48 0,0 0 641 15,0 15-425-15,3 12-616 16,-3 16 424-1,0 8-192-15,0 8-352 0,0 1-24 0,0-4-144 16,0-10-56 0,0-10 0-16,0-12-48 15,0-9-8-15,0-11-552 0,0-4-960 16,5-23-976-16,1-8-2057 15,-1-4-3729-15</inkml:trace>
  <inkml:trace contextRef="#ctx0" brushRef="#br0" timeOffset="109493.2627">11108 13389 6665 0,'0'0'4473'0,"0"0"-3345"0,0 0-576 32,0 0 488-32,0 0 73 0,0 0-353 0,0 0-408 0,144 4-96 15,-112 14-8-15,-4 4-72 16,-7 0 72-16,-7 0-104 0,-8 3-32 15,-6-1-40 1,0 2 152-16,-6 2-24 16,-15 1-184-1,-5 1 96-15,-3-7-112 16,-3-1-120-16,1-9-120 0,2-4 56 0,2-5 32 15,3-4 8-15,6 0-128 0,4 0 88 32,10 0 168-32,4-2-56 15,0 0-272-15,8 0 24 31,15 0 176-31,6 2 56 0,7 0 88 0,-3 0-8 0,1 4 8 16,-5 8-8-16,-7 3-8 0,-4-1 16 31,-9 5 0-31,-7-1 72 16,-2 2 32-16,0 0 96 0,-19 2-24 0,-4 0-24 31,-4 0-72-31,-2-4-80 0,3-4-8 0,3-9-552 16,6-5-1032-16,5 0-3386 0</inkml:trace>
  <inkml:trace contextRef="#ctx0" brushRef="#br0" timeOffset="109823.2816">11560 13329 6889 0,'0'0'2336'16,"0"0"-1423"-16,0 0 327 0,0 0 88 15,-56 140-536-15,47-98-360 16,7 2-223-1,2-3-57-15,0-1-80 16,0-2-16-16,0 0-48 16,0 0-8-16,4 8-1033 15,3-12-2863-15,5-10-5002 0</inkml:trace>
  <inkml:trace contextRef="#ctx0" brushRef="#br0" timeOffset="110185.3023">11959 13576 5129 0,'0'0'2992'0,"0"0"-1407"16,0 0-377-16,0 0 80 16,-115 10-216-1,88 4-576 1,2 4-272-16,5 3-95 0,9-2 95 0,4 3-168 15,7 0-48-15,0-4-8 0,7 1 0 16,9-8 16-16,1-1-16 16,1-6 0-1,0-4-200 1,-2 0 112-16,-1 0 80 0,1-12-8 15,-3-4 16-15,-1-2 48 16,-6 2-48-16,1 3 8 0,-5 4 120 31,-2 5 248-31,0 4 112 0,0 0-136 16,0 0-304-16,4 13-8 15,0 2-40 1,4 1-8-16,5-2-560 0,0-7-545 0,5-4-1135 16,11-3-401-16,-7-10-1511 15,-2-8 943-15</inkml:trace>
  <inkml:trace contextRef="#ctx0" brushRef="#br0" timeOffset="110375.3132">11959 13576 1176 0,'116'20'2856'0,"-116"-26"-511"0,-7 3-417 0,-4 3-95 0,2 0-585 15,0 9-760-15,3 9-280 16,1 4-104-16,5 2 88 15,0-1-24-15,0-6-72 16,9-1-40-16,4-4-48 16,3-6-8 15,-1-6-248-31,3 0-416 0,-3-1-360 0,8-30-665 0,-7 3-1111 0,-3 0-305 15</inkml:trace>
  <inkml:trace contextRef="#ctx0" brushRef="#br0" timeOffset="110584.3251">12180 13415 744 0,'0'0'1520'0,"0"0"0"0,0 0 617 0,0 0 191 0,0 0-143 0,0 0-457 0,0 0-736 32,0 0-464-32,0-43-272 15,2 80 401-15,3 7-153 16,-1 5-192-16,0 1-64 0,-4-2-120 15,2-4-120 1,-2-5-8-16,0-8-184 16,0-4-792-16,5-10-929 15,-3-7-1375-15,3-8-2562 0</inkml:trace>
  <inkml:trace contextRef="#ctx0" brushRef="#br0" timeOffset="110893.3428">12291 13533 3328 0,'0'0'4257'0,"0"0"-2881"15,0 0-503-15,0 0 311 0,0 0 48 16,0 0-560-16,6 22-216 16,-6-9 32-16,0-1-183 31,0-1-49-31,-8 1-104 0,-5-1-8 0,1-3-64 15,-1-3-8-15,2 0-16 16,-1-3 16-16,6-2-24 16,4 0-40-16,2 0 328 0,0 2-192 15,0 2-144-15,2 0-80 16,11 2 80-1,5 0 96-15,0 2-88 16,2-2-8-16,2 0-8 16,10-2-728-16,-6 0-1473 15,-3-4-3320-15</inkml:trace>
  <inkml:trace contextRef="#ctx0" brushRef="#br0" timeOffset="111070.3529">12507 13576 8481 0,'0'0'1937'15,"0"0"-1345"1,0 0 280 0,0 0-104-16,0 0-512 15,0 0-256-15,0 0-824 0,0 0-1905 16,120 10-6560-16</inkml:trace>
  <inkml:trace contextRef="#ctx0" brushRef="#br0" timeOffset="111495.3772">12683 13341 6105 0,'0'0'4097'0,"0"0"-3329"0,0 0-144 16,0 0 528-16,0 0-448 15,0 117-448 1,0-84-48-16,0-2-104 0,0-7-31 0,-2-8-73 16,-2-5 16-16,-1-4 32 31,3-7 80-31,-1 0 0 0,1 0-128 15,2 0-248-15,0-3-321 16,0-6 145 0,2 0 248-16,10 3 64 0,1 3 40 0,1 0 48 15,-1 3-24-15,1 0 40 16,-4 0-8-1,1 12 16-15,-1 2 8 0,-6 3 80 16,-4 1 40-16,0 0 24 16,0 0 64-16,-14-2 64 0,-3-4-96 31,-3-1-56-31,-1-8-128 0,0-3-128 15,5 0-1168 1,5-10-3265-16</inkml:trace>
  <inkml:trace contextRef="#ctx0" brushRef="#br0" timeOffset="111714.3897">12768 13630 4064 0,'0'0'1609'15,"0"0"-433"1,0 0 40-16,0 0-336 0,0 0-512 0,44 106-63 15,-30-106 215 17,-3 0 248-32,2-6 120 0,-1-14 96 0,-4-4-360 15,-3-2-152-15,-3 2-183 16,-2 2-65-16,0 5-224 15,-15 4-232-15,-4 2-1673 0,4 7-4496 0</inkml:trace>
  <inkml:trace contextRef="#ctx0" brushRef="#br0" timeOffset="111968.4043">12768 13630 7785 0,'98'-121'2529'16,"-96"121"-1825"-16,5 2 320 15,1 1 336-15,6 1-343 0,1 0-337 16,4 3-128-16,-1 5-272 0,-1 2-136 0,1 3-64 16,-3 1 56-1,1 1-128 1,-3-1 32 15,1-1-32-31,-1-3-16 0,-2 0-72 0,-1-3-568 0,0-5-840 0,-1-4-1545 16,-1 1-4281-16</inkml:trace>
  <inkml:trace contextRef="#ctx0" brushRef="#br0" timeOffset="112188.4169">13051 13483 5329 0,'0'0'4065'31,"0"0"-2289"-31,0 0 24 0,0 0-415 31,0 0-753-31,0 0-312 16,0 0-96-16,0 0-40 0,-76 117-112 0,56-81-72 15,-13 17-72-15,2-9-1344 16,2-7-3538-16</inkml:trace>
  <inkml:trace contextRef="#ctx0" brushRef="#br0" timeOffset="113295.4802">12391 13912 5457 0,'0'0'2288'16,"0"0"-543"-1,0 0-17-15,0 0-600 16,0 0-688-16,0 0-320 0,0 0-120 15,-9 27 72-15,7-7 56 16,2 5 24-16,0 5-24 0,0-3-128 16,0 4 8-1,0 2 40 1,0-1-40-16,0 0 0 0,0-4 64 15,0-2-64 1,2-6 40-16,3-5-32 0,-3-8 0 16,3 0-16-16,-3-6 0 0,-2-1 0 0,2 0 0 31,5 0 8-31,-1 0 0 15,8 0 48-15,3 0 64 0,6 0-32 16,2 0 81 15,6-4-17-31,2-4 0 0,5-1-16 0,6-4 8 16,3-3 8-16,3-4-72 15,2 2-32-15,4-2-32 16,-4 7 64-16,-6 0-80 0,-5 7 0 16,-10 4 8-16,-7 2-8 31,-8 0 8-31,-3 0-8 0,-3 0-8 0,-4 0-120 0,-2 2-264 31,1-2-153-31,1 0-359 0,2 0-1128 16,-6 0-2641-16</inkml:trace>
  <inkml:trace contextRef="#ctx0" brushRef="#br0" timeOffset="113659.501">12947 13991 9129 0,'0'0'2873'16,"0"0"-2217"-16,0 0-192 0,0 0 80 0,0 0-119 31,0 0-297-31,0 0-24 0,93 92-32 16,-69-76-64-16,1 0 0 15,-3-2 0-15,-5 0 0 16,-1-2 0-16,-3-1 56 0,-5-2-56 16,-4 1 0-16,-4 1-8 31,0 1 232-31,-12 5 224 0,-30 17-456 15,3-6-464-15,-4 1-3649 0</inkml:trace>
  <inkml:trace contextRef="#ctx0" brushRef="#br0" timeOffset="119047.8092">14601 14436 1632 0,'0'0'1760'0,"0"0"-359"16,2 0 391 0,-2 0-128-1,0 0-471-15,0 0-17 16,0 0 24-16,0 3-248 0,3 1-272 0,-1 9 65 15,3 9 39-15,-3 10-328 16,3 10-136-16,-3 8-216 0,-2 6-56 16,2 2-48-16,0-3-64 31,2-10-168-31,1-6-128 15,-3-11-32-15,3-12-24 0,-5-7-129 16,0-9 161-16,0 0 280 16,0-21-824-16,-5-3-1592 0,-4-4-3546 15</inkml:trace>
  <inkml:trace contextRef="#ctx0" brushRef="#br0" timeOffset="119309.8242">14637 14410 5417 0,'0'0'3224'16,"0"0"-1631"-16,0 0-353 16,0 0-464-16,0 0-400 0,0 0-224 15,-44 110-48-15,28-74-48 16,1-3-48-16,2-8 40 0,-1-5-48 15,5-7-456-15,5-13-704 0,-2 0-384 32,4-4-2657-17</inkml:trace>
  <inkml:trace contextRef="#ctx0" brushRef="#br0" timeOffset="119450.8322">14630 14391 3512 0,'0'0'2153'0,"0"0"215"31,0 0-159-31,0 0-569 0,0 0-768 16,50 106-480-16,-39-69-392 15,-1 13-80 1,0-12-2512-16,-4-3-5394 0</inkml:trace>
  <inkml:trace contextRef="#ctx0" brushRef="#br0" timeOffset="119898.8579">14341 15214 8601 0,'0'0'4217'0,"0"0"-2920"16,0 0-1-16,0 0-480 0,0 0-544 15,0 0-152-15,-6 59-56 32,6-36-64-32,0-3-16 0,0-3-256 15,0-10-568-15,2-7-576 16,2 0-1345-16,-2-7-2360 15</inkml:trace>
  <inkml:trace contextRef="#ctx0" brushRef="#br0" timeOffset="120255.8783">14462 15043 1216 0,'0'0'6081'15,"0"0"-4617"1,0 0-671-16,0 0 631 0,0 0-472 15,0 0-544-15,0 0-224 0,0 0-24 16,12 111-112 0,-10-99 32-16,-2-4-80 0,0-3 8 0,3-5-8 31,-1 0 48 0,0 0 8-31,8-3-40 0,3-15-16 0,5-3 0 0,-1 0 8 0,4 1-8 16,-6 4 8-16,-4 8 24 15,-4 5-32-15,-3 3-64 0,-2 0 64 31,0 13 184-31,-2 1 64 0,0 2-192 16,0-2-56 0,3-3-800-16,-3-5-2152 0,2-3-4346 0</inkml:trace>
  <inkml:trace contextRef="#ctx0" brushRef="#br0" timeOffset="120441.8889">14684 15062 4913 0,'0'0'4745'15,"0"0"-3281"1,0 0-360-16,0 0-24 0,0 0-319 0,0 0-169 15,4 51-192-15,-4-23-248 16,0 7-24 0,0 1-64-16,0 4-64 0,0 2 16 15,0 0-16-15,0-4-240 31,0-1-592-31,7-4-793 0,-1-9-1263 0,0-9-2241 0</inkml:trace>
  <inkml:trace contextRef="#ctx0" brushRef="#br0" timeOffset="120747.9064">14722 14987 3648 0,'0'0'1921'16,"0"0"-1129"-16,0 0 200 0,0 0-192 16,0 0-360-16,0 0-8 31,0 0-15-31,89 50 135 0,-87-28 176 15,-2 1 40-15,0-1-160 16,0 1-416-16,-11-4-64 16,-3-3-128-16,-1-8-696 0,4-4-1000 15,2-4-3105 1</inkml:trace>
  <inkml:trace contextRef="#ctx0" brushRef="#br0" timeOffset="121077.9253">14850 15032 3264 0,'0'0'2377'16,"0"0"-1081"-16,0 0 80 0,0 0-231 16,0 0-497-16,0 104-320 15,0-80-136-15,3-4-16 0,2-7-56 16,-3-6-64-16,1-3-48 15,1-4 0 1,2 0 176 0,1-11 104-16,5-8-80 0,-2-8-192 15,3 0-16-15,0-2-280 0,1 6-32 16,-2 2-48-16,-3 10 184 0,-1 7 128 15,-1 4-32 1,-2 0 80 0,1 4 256-1,3 14 136-15,0 0-88 0,0 1-144 0,0 2-160 16,1-3-40-16,9-2-856 15,-6-4-1297-15,-1-8-2712 0</inkml:trace>
  <inkml:trace contextRef="#ctx0" brushRef="#br0" timeOffset="121260.9358">15077 15063 6121 0,'0'0'3305'0,"0"0"-1841"0,0 0-920 0,0 0 336 15,0 0 56 1,0 0-632-16,0 0-152 15,0 0-104-15,104-9-48 0,-91 4-592 16,-1-1-648 0,-8-4-880-16,-2 4-2017 0,-2-2-968 0</inkml:trace>
  <inkml:trace contextRef="#ctx0" brushRef="#br0" timeOffset="121558.9528">15121 14889 5209 0,'0'0'2912'0,"0"0"-1039"0,0 0-305 31,0 0-816-31,0 0-480 16,0 0-160-16,0 0-64 0,-18 119 24 16,18-84-64-16,3-1 0 15,3 1 56-15,0-6-64 0,1-2 72 31,-1-5-64-31,0-6-8 16,-2-6 72-16,-2-6 272 16,0-4 64-16,3 0 121 0,1 0-129 15,4-12-144-15,5-6-256 16,10-8-985-16,-3 3-1367 0,-5 8-3249 15</inkml:trace>
  <inkml:trace contextRef="#ctx0" brushRef="#br0" timeOffset="124755.1356">15865 14672 2832 0,'0'0'2329'0,"0"0"-305"0,0 0-40 32,0 0-103-17,0 0-393-15,0 0-464 0,0 0-63 16,0 0-297-16,0 0-168 0,0 0-248 15,0 0-152-15,0 8-96 16,0 13-8-16,0 11 8 0,0 14 8 31,0 10 0-31,0 11 0 16,0 2-8-16,0 3-64 0,0-3-216 15,0-9-64-15,0-9 160 16,0-12 64-16,-3-10-64 16,1-8 56-16,-1-6 0 0,2-8 56 15,-1-5-24 1,0-2-56-16,-3 0-409 31,1-7-1055-31,-1-10-1481 0,3-4-5040 16</inkml:trace>
  <inkml:trace contextRef="#ctx0" brushRef="#br0" timeOffset="125146.158">15862 14689 3864 0,'0'0'1161'16,"0"0"-321"15,0 0 272-31,0 0-280 0,0 0-336 0,-24 116-240 16,17-90-176-16,-1-3-80 15,-1-6 0-15,4-7-520 16,5-10-1056-16,0 0-280 0,0-16-1345 15</inkml:trace>
  <inkml:trace contextRef="#ctx0" brushRef="#br0" timeOffset="125286.166">15862 14689 3184 0,'56'-118'2449'0,"-56"118"159"15,0 0-359-15,0 0-657 0,3 1-896 16,1 17-256 0,2 8 296-1,4 5-151-15,1 2-305 0,1 2-208 16,5 1-72-16,5 12-176 15,-4-8-1041-15,-5-7-2831 0</inkml:trace>
  <inkml:trace contextRef="#ctx0" brushRef="#br0" timeOffset="126170.2166">15522 15705 6633 0,'0'0'4129'0,"0"0"-2849"16,0 0-608-1,0 0-312-15,0 0-192 0,-21 108-40 0,21-69-128 16,0-5 8-16,6-8-8 31,4-7 0-31,1-10 0 0,0-9-256 0,1 0 8 16,2-16 248-16,-4-16 8 15,-1-5 0 17,-7 0 72-32,-2 2 120 0,0 7-32 0,-2 6-168 0,-9 8-160 15,3 6-600 1,2 3-768-16,6 5-537 0,0 0-951 15,0 0 455-15,0-1 1217 0,12 0 744 16,-1-1 600-16,-3 2 760 31,2 0 560-31,-3 0 121 0,-1 4 423 16,3 15-96-16,-2 4-511 15,2 1-329-15,-1 0-336 0,-1-1-152 16,2-2-8-16,0-9-104 16,0-5-320-16,-3-3 64 0,2-4 336 15,0 0-96 1,1-8 80-1,1-11-88-15,-2-5-183 0,1-2-65 16,-1 1 8-16,0 5-64 16,-4 6-88-16,3 6 80 0,-3 5-65 15,0 3-55-15,1 0 32 16,2 17 96-1,-1-1-72 1,1 0-512-16,2 0-728 0,-4-4-1705 16,-1-6-4576-16</inkml:trace>
  <inkml:trace contextRef="#ctx0" brushRef="#br0" timeOffset="126344.2265">15816 15737 6513 0,'0'0'2408'0,"0"0"-1583"15,0 0 487-15,0 0-296 16,0 0-504-16,0 0-256 0,136-52-136 15,-116 40-72-15,-5 1-48 16,-8 4-176 0,-4-3-536-1,-3 0-864-15,0 0-2297 0,-5 1 808 0</inkml:trace>
  <inkml:trace contextRef="#ctx0" brushRef="#br0" timeOffset="126497.2353">15913 15523 3328 0,'0'0'2473'0,"0"0"-1009"0,0 0-40 0,0 0-207 0,-1 120-745 0,1-72-176 0,0-6-168 16,0-6-128-16,6-3-176 16,7-13-1537-16,-1-11-3192 0</inkml:trace>
  <inkml:trace contextRef="#ctx0" brushRef="#br0" timeOffset="126731.2487">16083 15654 6001 0,'0'0'1976'0,"0"0"-1040"16,0 0 97 0,0 0-289-16,4 119-352 15,-4-74-128-15,0 3-200 0,0 2 72 16,0 0-136-1,0 0 0-15,-2-8 8 0,0-6-8 16,0-7-480-16,0-12-1032 16,2-6-1417-16,0-8-3520 31</inkml:trace>
  <inkml:trace contextRef="#ctx0" brushRef="#br0" timeOffset="127008.2645">16101 15629 5329 0,'0'0'1192'0,"0"0"296"16,0 0 265-16,0 0-633 15,0 0-456-15,0 0-336 16,60 32-88 0,-53-14-56-16,-5 5 8 0,-2-2 24 0,0 2-64 15,-4-1 24-15,-12-4-120 0,0-2-56 16,1-5-216-16,1-2-688 15,10-9-792-15,1 0-1305 0,3-6-3768 16</inkml:trace>
  <inkml:trace contextRef="#ctx0" brushRef="#br0" timeOffset="127337.2833">16210 15648 4080 0,'0'0'3977'16,"0"0"-2160"-16,0 0-289 16,0 0-176-16,0 0-152 0,0 0-327 15,0 0-249 1,0 0-280-1,0 0-256-15,0 0-48 0,31 88-40 0,-26-85-328 16,2-1-296-16,-3-2-192 16,3 0 151-16,-3 0 257 0,3-5 248 15,0-4 96 1,-3 3 64-1,3 4-8 1,-3 2-72-16,0 0-48 0,4 0 128 0,0 8 104 16,1 2-24-16,3 2-24 15,-2-2-56-15,1-1-48 0,1-5-904 16,-3 0-1448-16,-3-4-2594 0</inkml:trace>
  <inkml:trace contextRef="#ctx0" brushRef="#br0" timeOffset="127511.2933">16416 15665 4368 0,'0'0'3273'16,"0"0"-1256"46,0 0-385-46,0 0-792-16,0 0-576 0,0 0-144 0,0 0-120 0,84-10-168 0,-60 10-416 15,4 0-480-15,-7 0-953 0,-5 0-2536 0</inkml:trace>
  <inkml:trace contextRef="#ctx0" brushRef="#br0" timeOffset="127768.308">16496 15462 3024 0,'0'0'3913'15,"0"0"-3057"17,0 0-160-32,0 0 8 0,0 0-343 0,0 0-129 15,-16 125 304-15,20-91 64 16,3 4 168-16,2 1-296 0,-3-1-144 15,1-6-16-15,-3-9-160 16,2-5-152-16,-2-8 72 16,-2-7 40-16,2-3 96 0,1 0-208 15,3-20-104-15,4-6-1672 16,-5-1-7490-1</inkml:trace>
  <inkml:trace contextRef="#ctx0" brushRef="#br0" timeOffset="142760.1655">19158 14593 6281 0,'0'0'4801'0,"0"0"-3649"15,0 0-40-15,0 0 649 32,0 0-537-32,0 0-632 15,0 0-336-15,0 0-104 0,0 9-80 16,0 10-24-16,-7 7 24 15,1 6-64-15,-1 1 88 0,-2 4-80 0,2 1-8 16,-1 2-8-16,-2-1 8 16,1 4 56-1,1 0-24 16,-1-2 8-31,-3-1-8 0,-3 3 8 0,-1 1-40 0,-3 0 0 16,-4 0 40-16,-4 0 8 0,2-5-56 16,-1-1 8-16,-1-9 8 0,1-4-8 31,-3-4 80-31,0-1-40 47,0-3-40-47,-2 1 104 0,0-3-48 0,-1 4 32 0,-1 0-96 0,-3 4 40 0,2 0-40 0,-1-4 0 46,1-1 0-46,3-4 8 16,2-5 72-16,0-2 16 31,5-3 81-31,0-2 47 0,-1-2 144 0,3 2-152 0,-3 0-112 0,-4 0 8 16,0 2-56-16,-2-2-48 15,-5 0 0-15,1 1-8 16,-1-3 8-16,-2 0 0 0,1 0 48 16,-4 0-8-16,1-7-48 15,0-3 0 1,-5 0 16-1,-1 4-16-15,-1 2 0 0,1 2 0 0,0 2 0 0,6 0 0 16,5 0 0 0,2 0 0-16,2 2 0 0,4-2 0 15,-2 0 0-15,2-2-56 16,-4-9-24-16,-1-6 8 31,-1 1 64-31,0-2 0 0,-1 0 0 0,1 1-8 16,-3 0 8-1,0-1 0-15,-2 0-48 0,1-4 56 0,-1 0-64 16,0-3-208-1,2 1 40-15,-2-4 40 0,3 0 40 0,-3-3-105 32,-3-2 153-17,2-1 32-15,-5 1-8 0,-4-3 64 0,1 5-72 16,3 3-8-16,2 6 88 15,5 3-40-15,6 5 48 16,5 3 0-16,2 1 0 0,3-1 0 16,4 0 8 15,-1-2-8-31,2-1-8 0,1-2 8 0,-1-2-8 15,-2-2 8-15,0-2 0 16,-1 2 8-16,-4-2 0 0,1 2-8 16,-1 3 8-16,1-2-8 15,2 5 0-15,0-2 0 31,0 4 8-15,2-2 0 0,1 1-8-16,1-1 0 0,1-1 8 0,-4 0-8 15,4-3 0-15,1 3 0 0,3-2-8 0,2 2 8 31,0-2 0-15,3 4 0-16,-1-4 0 0,1 1-8 0,1-1 8 0,-2-2 0 16,3 2 0-16,-1 2 0 0,1 3 0 15,2 4 8-15,0 4 0 0,-2 2 64 16,4 2-64-1,0 0 0 1,0 0 64-16,0 0-64 16,0 0-8-1,0 0 0-15,0 0-128 0,0 16 56 0,4 9 72 16,2 8 16-16,1 5-8 0,-3-2 184 15,-2-4-88-15,0-4-104 32,1-6-48-32,-3-8 48 31,0-3 96-31,2-7-96 0,-2-2 0 0,0-2 168 0,0 0-47 15,0 0-41-15,0 0-8 0,-7 0-72 16,-4 0-56-16,3 0-113 31,0 0 17-31,4 0 40 0,2-4-96 16,2-12-88-1,0-7-16 1,4-5 40-16,14-8 96 0,3-2 80 0,-2 0 16 0,2 1 80 16,-6 8-8-16,-4 6 8 15,-2 6 0 1,-5 7 16-16,-4 6 48 0,3 4 16 15,-3 0-80-15,2 0-8 16,4 0-64 0,4 0 24-16,-2 6 48 15,6 4 8-15,-3 5 48 0,2-2-8 16,1 7-48-16,-1-1 48 15,3 8-48-15,11 9-208 0,-1-4-1488 16,-4-6-3769 15</inkml:trace>
  <inkml:trace contextRef="#ctx0" brushRef="#br0" timeOffset="145068.2975">17525 14478 6185 0,'0'0'2880'0,"0"0"-1255"16,0 0 303-16,0 0-63 0,0 0-729 0,-5 0-528 16,3 0-256-16,2 0-136 15,-2 0-128-15,2 6-80 0,-4 14-8 16,-1 9 8-1,-2 9 40 1,0 7-40-16,-3 7-8 0,0 7 8 16,-1 1-8-1,-2 0 0-15,-1-2 0 16,1-4 40-16,-3-4-32 15,3-5-8-15,0-9 8 0,-3-6-8 16,0-7 16-16,1-2-16 16,-5-1 0-16,-2 0 8 31,-2 2-8-31,-5 4 0 0,-3 1-8 0,-1 2 8 15,2-1 0-15,4-2 8 0,0-2-8 0,7-3 0 32,0-5 0-32,4-5 0 0,1-2 8 15,-1 0 0-15,1 1-8 16,-5 1 8-1,-3 3-8-15,-6 0 8 0,-2 3 0 0,-5 2 0 16,-4 3 0-16,1 0-8 31,-2 1 0-31,1-6 0 0,2 1 0 16,3-2 8-16,1-2-8 15,2-2 0-15,1 0 0 16,3 0 8 0,-1-2-8-16,-2-2 0 0,0 0 56 0,0-2-56 15,-6-2-8 1,2-2 8-16,-5-2 0 15,0 0 8-15,-5 0-8 0,1 0 16 16,-1 3-8-16,1 0 0 16,1 2 8-1,1-3-8-15,3 3 0 0,7-3 0 16,1-2 56-1,2 0-64-15,-1 0 8 16,1 0 0-16,0-7-8 0,-2 0 8 0,-2-3-8 16,-3 0 0-16,1 2-96 15,2 0 88-15,-2 1-8 31,6 5 8-31,1 0-56 0,4 2 64 16,-1 0 0-16,2 0 0 16,-1 0 0-16,0 0 8 0,-3 0-8 15,-2-3 8-15,0 0 0 0,-2-4-8 16,-3-1 0-16,0-2 48 31,2-2-48-31,-5 2 0 16,4-2 0-16,0 2 8 0,1-1-8 15,3 4 0-15,0-1 0 16,6 2 8-16,-2-2 96 0,0 0-32 15,3-5 56-15,-3 2-40 16,1-5-80 0,-3-2 40-16,0-4-48 15,-4-3 8-15,0-1 0 16,0-1-8-16,0-4 8 0,2 2-8 15,0-2 8-15,4 1-8 0,6 4 8 16,0 2 0 0,6 3-8 15,1 0 0-31,4 0-8 0,-1 2 8 0,0-2 8 0,0 0-8 0,-2-1 0 15,-3-2 8 1,-1-4-8-16,-3-1 0 0,-1-5 0 0,-4 0 0 31,1-6 0-31,-3-3-8 31,0 2-104-31,4-1 40 0,-2 2 16 0,0 3 0 0,2 5 48 16,-2 4-8-16,1 5 8 16,1 1-8-16,4 4-56 0,1 1-80 31,5 1 96-31,5 4-64 15,-1 1 112 1,5 0-184-16,-3 1 96 16,3 0 24-16,-3-2 24 0,1 0 40 0,0 2 8 0,-1-2 0 15,1 2 0-15,-1 3 0 31,1-2-8-31,-1 3 8 16,3 2 0-16,2 2 8 31,-2 2-8-31,2 0 0 0,0 0 0 0,0 0 0 0,0 0 0 0,-2 0 0 0,2 0 8 16,-2 0 72-1,-1-2-32 1,0 0-48-16,2-2 8 16,-1 2-8-16,0 2 8 0,2 0 0 31,-3 0 0-31,3 0 0 0,-2 0 0 0,2 0-8 0,-3 6 8 15,-1 8-8 1,0 1 16-16,-3 6-32 16,-2 1 64-16,2 4-48 15,-1 3 0-15,1 4 8 0,-5 1 8 16,4 1-16-1,-1-1 8-15,0-6-8 16,0-4 8-16,5-6 0 16,-1-6-8-16,1-5 0 15,2-2 0-15,2-4 0 0,-2-1 80 16,2 0-16-16,0 0 16 15,-3-6-72-15,3-9-8 32,0-7-104-32,0-6-96 0,0-5-48 15,0-1-96-15,7-4 32 16,2 0 56-16,-1 4-24 0,2 6 88 15,-2 6 104-15,-2 4 24 16,1 8 56-16,1 3-96 0,0 1 32 31,-1 1 56-31,-3 5-48 0,3 0 56 16,0 0 0-16,0 0 0 15,3 0-8-15,3 13 16 0,3 4-16 16,5-1 16-16,-1 1 8 16,0 2-8-16,2-1 8 0,3 0 0 15,0 2-8 1,6 10-264-1,-5-2-2393-15,-8-4-3992 0</inkml:trace>
  <inkml:trace contextRef="#ctx0" brushRef="#br0" timeOffset="155638.9021">20878 12900 1384 0,'0'0'4233'31,"0"0"-2433"-31,0-9 136 0,0 8-247 16,0 0-529-1,0 1-328-15,-2 0-168 0,2 0-119 0,-2 0-289 0,2 0 8 16,0 0-184-16,0 0-32 16,0 0-88-1,-2 1 40 1,2 12 0-16,-3 12 80 0,-1 7 128 15,-1 12 40-15,0 8 8 16,-1 8 56-16,2 4-88 0,2 1-136 0,2-2 56 16,0-7-144-16,0-11-8 31,0-8 8-31,0-12 0 15,0-9 40-15,0-7 16 0,0-5-24 16,2-4-24 15,-2 0 88-31,4-17-96 0,0-7-1112 0,-2 0-4169 16</inkml:trace>
  <inkml:trace contextRef="#ctx0" brushRef="#br0" timeOffset="157016.9809">20838 12926 2896 0,'0'0'2697'0,"0"0"-1041"15,0 0-232-15,0 0-327 0,0 0-641 16,0 0-264-16,-4 0-24 16,4 0 120-16,0 0 104 15,0-2 216-15,0 2-8 16,0 0 120-1,0-2-264-15,0 2-136 0,2 0-55 16,9-2-89-16,2 2-48 16,3-2 192-16,2 2-160 15,-1 0 112-15,2 0-192 0,-4 0 8 16,3 0 64-16,-1 0-24 31,-1 0-128-31,-2 0 120 0,-1 0-120 16,-4 2 0-16,-3 2 0 15,-1-2 88-15,-5 0-88 16,0 0 8-16,0 2-56 0,0 2 8 15,0 6-520-15,-9 0-985 16,-2-4-3536 0</inkml:trace>
  <inkml:trace contextRef="#ctx0" brushRef="#br0" timeOffset="157434.0048">20797 13139 2592 0,'0'0'4393'0,"0"0"-2473"16,0 0 25-16,0 0-305 0,0 0-1024 16,0 0-336-16,0 0 184 31,48 0-15-31,-26 0-89 0,5 0-80 15,-3 0-112 17,1 0-112-17,-1 4 0-15,-3 0-48 0,-4 2 56 0,-3-2-48 0,-3 0-16 0,-3 0 8 0,-3-3-88 31,0-1-16-31,-5 0-880 0,0 0-2089 0,0 0-6641 16</inkml:trace>
  <inkml:trace contextRef="#ctx0" brushRef="#br0" timeOffset="158159.0462">21288 13080 3064 0,'0'0'2689'16,"0"0"-457"-16,0 0-111 15,0 0-241-15,0 0-664 0,0 0-488 16,-13-46-95-16,4 36-169 0,-3 2-88 16,-1 4-104-16,-5 2-200 15,-1 2 128 1,-4 0-200-1,-4 10 0-15,3 10 24 0,1 4-24 16,4 5 0-16,5-1-16 0,6-2 8 16,8-2 0-16,0-4-64 15,0-2 16-15,6-5 56 0,5-2-64 31,2-3-72-15,1-2 40-16,-1-2 88 0,2-2 8 0,1-2-8 16,0 2-56-16,-3-2 16 15,0 0-72-15,-3 2-8 0,-1 2 104 16,-5 1-80-16,-2 1 56 31,-2 5-176-31,0 1-64 16,0 4 144-1,-6 0-56-15,-11-2 103 0,2 3 89 0,2-6-80 16,-1-1-152-16,2-4-344 0,2-4-1008 15,1-2-2577-15</inkml:trace>
  <inkml:trace contextRef="#ctx0" brushRef="#br0" timeOffset="158671.0755">21428 13128 4424 0,'0'0'2937'15,"0"0"-1321"1,0 0 145-1,0 0-377-15,0 0-968 0,0 0-176 16,0 0-104-16,0 0-56 16,-49 109 128-16,34-80 136 0,1-2-64 15,3-4-120-15,3-2-31 0,1-7-81 31,2-1-96-31,3-6 16 16,0-1-457-16,-1-6-799 16,3 0-520-16,0-6-1401 0,0-7-2320 0</inkml:trace>
  <inkml:trace contextRef="#ctx0" brushRef="#br0" timeOffset="158882.0876">21435 13122 1280 0,'0'0'4625'0,"0"0"-2993"16,0 0 617-16,0 0-329 0,0 0-728 15,0 0-39-15,0 0-289 32,56 47-360-17,-48-23-8-15,2-1-208 0,-1 4-160 0,-3-1-48 16,3-2 48-16,-2-2-128 15,2-4-744-15,0-4-968 16,-1-6-2457-16,0-5-2625 0</inkml:trace>
  <inkml:trace contextRef="#ctx0" brushRef="#br0" timeOffset="159178.1045">21742 13071 3200 0,'0'0'4585'0,"0"0"-3137"16,0 0 81-1,0 0 79-15,0 0-1032 16,0 0-352-16,0 0-40 0,-60 82-40 15,36-52-88 17,0 2-8-32,1 0-48 0,3-1 16 0,5-4 40 0,5-5-56 0,4-4-608 15,6-5-1208-15,0-7-1081 16,0-6-2040-16</inkml:trace>
  <inkml:trace contextRef="#ctx0" brushRef="#br0" timeOffset="159545.1255">21705 13010 4849 0,'0'0'2864'0,"0"0"-1592"15,0 0-15-15,0 0-529 0,0 0-496 16,0 0-120-16,15 20 104 15,-6 0-56 1,2 8 312-16,0 2 64 0,3 6-112 16,-1 3 32-16,3 0-248 15,1 0-80-15,-1-1 33 16,-1-6-161-16,2-4 80 0,-5-6-80 15,2-1 56 17,-5-8-96-32,-3-3 40 0,-3-2-8 15,-3-2-313-15,0-4-4055 0</inkml:trace>
  <inkml:trace contextRef="#ctx0" brushRef="#br0" timeOffset="160667.1897">20579 13022 3080 0,'0'0'1745'0,"0"0"-289"0,0 0 88 16,0 0-168-16,0 0-183 15,0 0-321-15,0 0 24 16,0 0-56-16,-129 82-144 0,114-53-183 15,1 0 159-15,8 7-232 16,3 0-216 0,3 5 104-16,0 0 104 0,21-2-312 15,5-1 0-15,8-6-120 16,21-4-624-16,-6-8-1529 15,-2-7-5984-15</inkml:trace>
  <inkml:trace contextRef="#ctx0" brushRef="#br0" timeOffset="161756.252">21985 13053 2904 0,'0'0'2001'0,"0"0"-105"0,0 0 88 31,0 0-719-31,0 0-433 16,0 0 56-16,0 0-136 15,94 3-8-15,-74 12-40 0,0 0-351 16,-2 3 39-16,2 0-120 15,-5 0 104-15,4 0-224 0,-6-1-48 32,1 1 24-32,-4-4-32 0,-1 1-24 15,-5 4 0-15,-2-3 8 16,-2 4-32-16,0 0 0 0,-11 16-48 15,-11-5-728-15,-2-4-4081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2:27:17.4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10348 4935 7865 0,'0'0'2593'15,"0"0"-1689"1,0 0-416-1,0 0 152-15,0 0 632 0,-14 0-87 0,14 0-241 16,0 0-264 0,0 0-112-16,0 0-72 0,0 0-88 0,0 0-16 0,0 0-128 15,0 0-135 1,0 0-33-16,0 0-24 15,0 0-72 1,0 0-8-16,0 0 0 0,0-1-64 31,0 1-8-31,0 0-33 0,0 0 41 16,3 0-104-16,8 0 176 15,7 0 0-15,4 0-16 0,9 0 16 16,8 1 64-16,5 0 40 31,7 4-104-31,7-1-32 0,9 2 32 0,4 2 48 0,5 2-40 16,2 0-8-16,2 2-16 15,-2 2 8-15,0-4 0 0,0 1-80 32,0-6 88-32,7-2 0 15,4-3 0 1,2 0 0-16,5 0 0 0,-2-3 16 0,-5-5 48 0,-5 0-56 15,-5 0 0 1,-8 4 0-16,-5 0 24 0,-1 0-24 16,-3 4-16-1,-3 0 16-15,3 0 40 16,-2 0-39-16,0 6-9 31,-1 4 0-31,0 1-9 0,-3-2 9 0,-2 3 0 0,-1-2 0 0,0-2-8 16,3-2 0-1,2-1-112-15,0-4 64 16,-3-1-48-16,3 0 88 15,-4 0-56 17,0 0 64-32,-6 0 0 0,-1 0-88 0,-2 0 48 0,-3 3 40 0,-4 9-104 15,-5-1 104 1,-4 1-80-16,-2-1 88 15,-2-4 0-15,-6-2 0 16,0-5 8-16,-6 0-8 0,-4-5-912 47,-9-11-4593-47</inkml:trace>
  <inkml:trace contextRef="#ctx0" brushRef="#br0" timeOffset="4499.2574">15600 6719 5777 0,'0'0'2888'0,"0"0"-1703"16,0 0 207 0,0 0 584-1,0 0-271-15,0 0-697 0,0 0-384 16,0 0-64-16,0 0-88 0,0 0-224 15,0 0 24-15,0 0-152 16,0 0-120-16,0 0-24 0,0 0 24 31,0 0 0-31,0 0-16 16,0 0-56-16,0 0 0 0,0 0 16 15,0 0-24 1,11 0 32-16,7 0 96 0,2 0-48 0,2 0 56 16,5 0-32-16,0 0 0 31,2 0-16-31,4 0 8 0,1 0-16 15,1 0 0-15,3 0 0 16,-1 0 0 0,4 0 16-16,-3 0 32 0,2 0-48 0,0 0 64 15,2-2-56-15,-2 1 72 31,1-4-64-31,3 4 88 0,0-3 16 16,8 0 32-16,-1-1-7 16,3 1-97-16,-1 3 72 15,-2 1-120 16,-1 0-8-31,-2 0-72 0,-3 4 32 0,-1 7 48 0,-4-1 0 16,3 2 40-16,-3-1-40 16,0-4 0-16,1 0 16 0,1-2 40 15,0-3-48-15,-4 0 0 16,0 2 88 15,-7-2-96-31,0 1-56 0,-4-2 56 0,0 2 0 0,-3-1 40 16,-2-2-32-16,3 0-8 15,0 0 96-15,1 0-88 0,6-2 64 16,1-7-64-16,4 2 16 15,6-1-24-15,2 2 8 32,3 0-8-32,4 4-8 0,-3 2 8 15,2 0 0-15,0 0 0 0,1 0 0 16,-4 0-8-16,2 0 8 15,-6 0 8-15,1 0-8 0,-1 0 0 16,-4 4 0-16,1 1-8 31,-4 2-8-31,-1 0-104 16,-3-1 104-16,-2 0 8 0,1 1 8 15,-3-3 0-15,-1-2 8 16,-2 0-8-16,2-2 8 0,1 0 0 31,-2 0 0-31,1 0 0 31,-1 0 16-31,0 0-24 0,0 0 0 0,-5 0 72 0,1 0-72 0,-4 0-8 16,0 0 8-16,-3 0 0 16,3 0 0-16,-4 0 0 0,3 0-48 15,1 0 32 1,2 0 16-16,4 0 8 31,4 0-8-31,4 0 16 0,3 0-8 0,2 0 0 0,2 0-8 16,-4 0 16-16,-1 0-8 15,-1 0-8 1,-3 0 0-16,-4 0 8 15,0 0-8-15,-1 0 0 16,3 0-8 15,0 0 8-31,5 4-8 0,2 0 8 0,3 0 0 0,4 2 0 0,-1-2-8 0,0-3 8 16,1 4 0-16,-1-5 0 31,0 1 8-31,1-1 0 16,-3 0-8-16,-3 0 0 31,-2 3 0-31,-7-1-8 0,-6 2 8 0,-4-2-72 0,-1 2 72 0,-2 0 0 15,0-2 16-15,1-2-16 32,-1 0-24-32,2 0 8 0,1 0-8 15,1 0 24-15,-3 0 0 0,-3 0 0 47,-3-2-32-47,-2 2-32 0,-4-2 40 0,-2 2-24 0,0 0 40 0,1 0-80 16,-3 0 16-1,0 0-17-15,2 0 1 16,-2 0 16-16,0 0 8 0,0 2-408 0,-16 4-824 15,-10 0-3465 17</inkml:trace>
  <inkml:trace contextRef="#ctx0" brushRef="#br0" timeOffset="34261.9597">3024 10540 8249 0,'0'0'4553'15,"0"0"-3168"1,0 0-73-16,0 0 64 0,0 0-408 0,0 0-200 31,0 0-199-31,-20-10-345 0,20 10 0 16,0 0-88-16,0 0-40 15,0 0-96-15,0 0 112 16,0 0-112-16,0 0-56 0,0 0-24 15,0 0-192 1,7 7 88 0,8 9 176-16,8 3-48 0,-1 3 56 15,-1 0 112-15,-4 0-112 16,-1-4 0-16,-4-2 0 0,-2-1 0 15,-1-2 72-15,-2-3-72 16,-3-2 16 0,0-2 32-16,-4-2-40 15,3-2-8-15,-3-2 16 0,0 0 32 16,0 0 8-16,0 0 32 15,0 0-8-15,0 0 8 0,0 0-80 16,0 0 112-16,2-8 8 0,4-6-56 31,1-7 24-15,2-6-96-16,2-3 8 0,3-1 16 0,1-5-24 15,1 1 0-15,1 4-216 16,-3 6 208-16,-5 6 8 16,-2 8 0-16,-5 6 56 0,0 3-40 31,-2 2 40-16,0 0-48-15,0 0 40 0,0 0-48 0,0 0-256 16,0 0-656-16,-7 4-1393 16,-3 3-8161-16</inkml:trace>
  <inkml:trace contextRef="#ctx0" brushRef="#br0" timeOffset="37687.1556">3053 12631 7401 0,'0'0'4161'0,"0"0"-2873"0,0 0 305 0,0 0 47 0,0 0-448 15,0 0-704-15,0 0-288 0,0 0-24 16,0 0-176-16,0 0-8 16,0 0-56-16,5 0 64 0,8 0 0 15,8 12 8-15,3 3-24 16,0 6 88-1,-1 6-120-15,-1 0 112 0,-2 1-40 0,-2 1-24 32,-5-5-40-32,-1-6 40 15,-4-4 0-15,-3-7 0 0,-1-1 0 16,-2-3 0-16,0-1 32 0,-2-2-24 15,0 0-8 1,0 0 152 0,2 0-152-16,1 0 48 0,0-5 0 15,5-8 96-15,1-10 0 16,7-6-87-16,1-9-57 0,4-10-73 15,3-4 73-15,0-2 8 16,-1 1 0 0,-3 7 57-1,-7 9-65-15,-1 14 80 0,-6 8-64 0,-4 8 48 16,1 5 72-16,-3 2-80 15,0 0-48-15,0 12-8 16,0 10-1081-16,-3 2-3264 0</inkml:trace>
  <inkml:trace contextRef="#ctx0" brushRef="#br0" timeOffset="52121.9812">12425 13239 8953 0,'0'0'2993'0,"0"0"-1705"47,0 0-295-47,0 0 55 15,0 0-144 1,0 0-160-16,0 0 64 0,0 0-16 0,0 0-271 15,0 0-153-15,2 0-168 0,4 0 48 0,8 0-136 16,8 0 40-16,14 0 168 16,9 0-56-16,8 6-88 15,9 0 0-15,10 4-64 0,3 0-64 16,6 0 56-16,6-4 64 31,1-2-168-31,7-4 8 0,0 0 0 0,1 0 96 0,-4 0-104 16,-5 0 0-16,-10 0 8 15,-8 0 40-15,-9 6-96 16,-4 6 112-1,-4-2-64-15,-2-2 8 32,2-6 0-32,1-2-8 0,3 0 16 0,1-14-16 0,-1-2 0 15,-2 0 0-15,-7 4 0 16,-5 5-8-16,-6 4-56 0,-3 3 56 0,-4 0 8 31,0 0-8-31,2 0-8 0,0 0 16 16,1-2 8 15,-1-4 0-31,-2-2 0 0,0 0 40 0,-2 2-40 0,-3 0-8 0,2 2-8 15,1-1 0-15,0 3 8 32,2-1 0-32,2 1-8 0,3 2 8 15,1-2 8-15,2 2-8 16,0-2 0-1,-1 0 0-15,-1 0 8 0,-1-2-8 0,-1 0 0 16,0-2 8-16,6-4 0 16,3-2-8-1,5-2 0-15,6-4 16 0,3-3-16 16,2 2 16-16,0 3-16 31,-2 1 0-31,-6 7 0 0,-5 7-8 16,-3 1 8-16,-4 0-8 0,-5 1 0 31,0 9-40-31,-3 1 40 15,1-2-40-15,-4-3-88 0,-3-2-48 16,-3-4-32 15,-6 2 40-15,-3-2 24-16,-8 4-160 0,-4 14-544 0,-10 0-841 0,-15 0-2544 0</inkml:trace>
  <inkml:trace contextRef="#ctx0" brushRef="#br0" timeOffset="61156.498">3081 14811 4352 0,'0'0'3905'0,"0"0"-2865"0,0 0-127 15,0 0 575-15,0-10-72 0,-1 10-303 16,-1-2-57-16,2 2-176 15,-2-2-24-15,0 2-128 16,2 0-176-16,-3 0-160 0,3 0-31 16,0 0-57-1,0 0-136 1,0 0-40-16,0 0-128 0,0 0-48 15,0 0-48-15,0 0 40 16,0 4 56-16,0 9 40 0,10 2 32 16,3 5 48-16,0 3-112 15,0 7 64 1,3 1-56-16,-1 4 32 15,3 1-48-15,1-3 8 0,-2-1-8 16,1-8 0-16,-3-4-88 16,-3-6 40-16,-3-5-56 15,-5-4 8-15,-2-5 96 0,0 0 8 0,-2 0 40 31,0 0 128-31,4-17-32 16,2-14 16-16,5-7-64 0,2-8-48 16,5-4-48-16,-1 0 0 15,6 2-152-15,-3 2-392 16,-3-3-505-1,-3 14-1039-15,-10 9-4705 0</inkml:trace>
  <inkml:trace contextRef="#ctx0" brushRef="#br0" timeOffset="68649.9266">19325 14831 672 0,'0'0'624'16,"0"0"-24"-16,0-2-104 0,-2 2-96 15,-1-2-96-15,3-3-88 31,0 1-120-31,0 1-88 16,0-3 0-16,0 2-8 0,0-6-56 31,0 2-336-31,0 0-1568 0</inkml:trace>
  <inkml:trace contextRef="#ctx0" brushRef="#br0" timeOffset="69541.9776">19278 14755 1200 0,'0'0'2168'0,"0"0"-607"31,0 0 263-31,0 0 72 16,0 0-247-16,0 0-153 0,0 0-264 15,0 0-272-15,-11 2-135 16,11-2-145-16,0 0-256 0,0 0-160 15,0 0-128-15,0 0-48 32,0 4 8-32,0 1 128 15,11 0-56-15,3-2 32 0,3 0-24 16,4-3 24-16,-2 0-24 15,4 0-104-15,-3 0 0 0,0-6-24 0,0-1 0 16,-4 0-48 0,-3 1 0-1,-4 2 8-15,-5 2-8 16,-1 2-128-16,-3-2-336 0,0 0-608 15,0-2-1369-15,0 0-4336 16</inkml:trace>
  <inkml:trace contextRef="#ctx0" brushRef="#br0" timeOffset="70075.0081">19393 14528 3592 0,'0'0'2569'0,"0"0"-881"0,0 0 233 16,0 0-185-16,0 0-560 0,-1-12-376 31,1 12-87-31,0 0-209 0,-2 0-232 16,0 0-192-16,0 12-80 0,-4 14 0 31,4 10 0-16,-2 8 0-15,2 6 16 0,0 0-16 0,2 3 8 0,0-3 0 16,0 0 48 0,0 0-56-16,0-4-80 15,0-3-160-15,0-7 32 0,0-7 0 0,0-7 32 16,0-5-57 15,0-7 9-31,0-4 0 0,0-3 40 0,2-3 80 16,6 0 24-16,5 0 72 15,9 0 8-15,1-13 24 16,18-21-24-16,-7 4-1320 0,-5-2-4641 0</inkml:trace>
  <inkml:trace contextRef="#ctx0" brushRef="#br0" timeOffset="71139.0689">19673 14954 960 0,'0'0'4337'0,"0"0"-3009"0,0 0-552 16,0 0-96-16,0 0 144 15,0 0-7-15,0 0-153 16,48 5-96-16,-27-1-32 15,0-4-88-15,3 0-72 32,-3 0 32-32,0-8-48 0,-1-8-32 0,-7-2-88 0,-2 1-88 15,-4-2-8 1,-7 0-64-16,0 4 49 15,0-1-33-15,0 2-48 0,-14-2-40 16,4 0 0-16,-4 1 0 16,3 2-8-1,-2 1-152-15,-1-3 64 0,-1 3 23 0,-3 1-23 31,-1 2 88-31,-2 4-8 16,-2 1 8-16,1 4 8 0,0 0 8 16,2 0 273-16,4 4 39 15,3 10 48-15,4 4-224 16,5 5 80-1,4 4 64-15,0 2-88 0,0-2-96 16,8 1-24-16,5 0 8 16,6-4-48-16,-4 0-40 0,-1-4 16 15,1 0-8-15,-1-2 32 16,-1-2-40-16,0 0 0 31,0 1-8-31,4-5-8 0,-2-2-176 16,1-2-128-16,7-8-464 0,-2 0-993 15,-5 0-3968-15</inkml:trace>
  <inkml:trace contextRef="#ctx0" brushRef="#br0" timeOffset="71852.1097">19964 14797 6705 0,'0'0'3153'0,"0"0"-2041"15,0 0-144 1,0 0-96-16,0 0 433 0,0 0-377 0,108 118-496 15,-71-74-56-15,-1 2-80 0,-5-2-104 32,-2-7-112-32,-4-7-64 15,-3-6 56-15,-5-6-64 16,-3-6 0-16,-3-3-8 0,-4-5 0 15,-3-3 0 1,-4-1-96-16,3 0-272 0,-3 0-288 0,0 0-472 16,2-12-1121-1,-2-4-1952-15,2 0-632 16</inkml:trace>
  <inkml:trace contextRef="#ctx0" brushRef="#br0" timeOffset="72141.1263">20259 14774 6305 0,'0'0'3008'0,"0"0"-1479"0,0 0-17 15,0 0-360-15,0 0-383 16,-134 139-97-16,112-91-184 0,6-5-64 16,3-6-120-16,4-6-144 15,2-7-40-15,2-7-112 0,1-4-8 31,2-5 0-31,2-8-784 16,0 0-1353-16,0 0-3064 0</inkml:trace>
  <inkml:trace contextRef="#ctx0" brushRef="#br0" timeOffset="72674.1567">20292 14779 2712 0,'0'0'5673'0,"0"0"-3920"0,0 0 79 16,0 0-112-16,0 0-575 0,-23 4-673 31,23-2-416-31,23 0 16 15,7-2 104-15,9 0 104 16,6 0-16 0,-1 0 8-16,-1-4-104 0,-3-8 8 0,-7 2-72 15,-4 0-96-15,-10 2-8 16,-2 4-96-1,-9-1-672-15,-3 2-832 0,-5 1-1017 16,0 0-1352-16</inkml:trace>
  <inkml:trace contextRef="#ctx0" brushRef="#br0" timeOffset="73052.1784">20431 14607 392 0,'0'0'7297'0,"0"0"-5352"0,0 0 55 16,0 0-208-16,0 0-751 15,0 0-585-15,0 0-248 0,0 0-112 16,-52 115 104-16,52-69-40 15,0 7 16 17,0 1-96-32,7-2 16 0,3 0-80 0,2-5 72 15,1-10-88-15,-1-9 16 16,-1-6 32-16,-3-9-48 0,-1-7 0 15,2-4 48-15,-4-2 64 16,-1 0 24 15,2 0 56-31,4 0 88 0,1-10 16 0,2-8-96 0,1-2-88 16,3-4-112-16,6-15-288 15,-5 9-1264-15,-7 2-4842 0</inkml:trace>
  <inkml:trace contextRef="#ctx0" brushRef="#br0" timeOffset="75947.344">12211 15350 2712 0,'0'0'4321'16,"0"0"-3121"0,0 0-496-16,0 0-7 15,0 0-209-15,0 0-288 0,-16 0-112 0,16 0-80 16,0 0 0-16,0 0 8 15,0 0 136-15,0 0 376 0,0 0 208 32,0 0-96-17,0 0-96-15,2 11-40 0,14 2 321 16,4 1-201-16,7 2-240 0,6-2-16 15,6-5-144-15,18-7-224 0,-10-2-168 16,-9 0-3825-16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2:28:52.1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5444 10072 3576 0,'0'0'6946'0,"0"0"-5162"0,0 0-560 16,0 0 89-16,0 0-97 0,0 0-240 15,-31 0-200-15,31 0-384 16,0 0-120-16,0 0-144 16,0 0-72-16,0 0-56 15,0 0-72 1,15 3 72-16,8-2 96 0,6 1 89 15,8 1-97-15,11-3-72 0,10 0 112 16,8 0 64-16,10 0-72 16,6 0-112-16,25 0 40 15,45 0-48 1,49 6 0 15,10-3 152-31,-13-3 448 0,-48 0-256 0,-57 0-248 0,-26-8-24 16,-11 4 32-16,2 1-104 0,-2 3-176 15,2 0-728-15,-23 3-1033 0,-19 9-3008 16</inkml:trace>
  <inkml:trace contextRef="#ctx0" brushRef="#br0" timeOffset="1385.0792">12696 9978 6649 0,'0'0'2696'0,"0"0"-1247"0,0 0-489 31,0 0-40-31,0 0-96 16,0 0-199-16,0 0-169 16,0 0-152-16,-24 12-176 15,24-12-32-15,0 0-96 0,0 0-8 16,0 4 8-16,18-2 8 0,11 3 0 31,11 2 80-31,18-3-80 16,31 4 152-16,38-4 64 15,29 0 104-15,-7-1-128 0,-29-3-120 16,-39 0-56-1,-23 0-24-15,7 0 8 16,3-5 64-16,6-1 168 0,-13-2-64 16,-13 4-168-16,-17 4-8 15,-31 0-544-15,0 18-1777 16,-24 0-5928-16</inkml:trace>
  <inkml:trace contextRef="#ctx0" brushRef="#br0" timeOffset="9093.5201">9864 12140 5553 0,'0'0'3072'0,"0"0"-2031"16,0 0-41-16,0 0 144 0,0 0-152 16,0 0-256-16,6 0-376 31,0-1-31-31,5-4 207 15,1 3-40-15,-3 0-144 0,3 0-48 16,0 2 8-16,-1 0-40 16,-1 0-24-16,0 0-64 0,1 0-16 15,2 0-64-15,3 0-8 16,1 0 160-16,6 0-32 31,-1 0-88-31,3 0 0 0,2 0-16 16,-1 0-48-16,1 0 48 15,-1 0-112-15,1 0 40 0,0 0 0 0,-2 2-40 16,0 0 0-16,-4 0 48 15,4 0-48 1,-3-2 48 15,1 0-40-31,1 0-8 0,0 0-8 0,4 0 8 0,5 0 0 16,-2 0 0-16,2 0 0 0,0 0 0 15,-1 0 0-15,-3 0 0 16,2 0 0 0,4-2-8-1,0-2 8-15,5 0-8 16,-2 2 0-16,1-2 8 0,0 0-8 0,0 2 8 15,-1 0 1-15,0-1-9 0,-3 2 8 16,0-1-8-16,-2 2 0 31,0-3 0-31,3 3 16 31,-1-1-16-31,5 1 8 0,1 0 0 0,-1 0-8 0,-2 0 0 0,1 6 0 16,-2-2 8-16,-2-2-8 16,-4 0 0-16,3-2 0 31,-3 0 0-31,-2 0 0 0,0 0 0 31,-5 0 8-15,-4 0-8-16,0 0-8 0,-2 0 8 0,0 0 0 15,-2 0 0-15,1 0 0 16,-1-2 8-16,1 0-8 15,0-4 8-15,0 2-8 0,3-1 8 0,1-1-8 16,0 4-8-16,2-1 0 31,-1 1-40-15,0 2 48-16,0 0-89 0,-1 0 9 0,-2 0 80 0,-1 0 0 15,3 0 0 1,-4 0-64-16,-1 0 56 0,0 0-80 0,2 0 80 16,-3 2-56-16,-1-2 64 46,-2 3 0-46,5-3 8 0,-5 0-8 0,5 0 8 0,-2 0-8 16,-1 0 8-16,1 0-8 16,-1 0 8-16,-1 0-8 0,-4 0 0 15,4 0 0 1,-2 0 0-16,-2 0 0 0,2 0 0 0,2 0 0 31,-1 0 0-31,-1 0 0 16,-3 0 0-16,-1 0 0 0,-2 0 0 15,0 0 8-15,-3 0-8 16,-1 0 8-16,2 0-8 0,-3 0 0 15,2 0 0-15,-2-3 0 16,0-1-360 0,-8-2-872-1,-15-2-4473-15</inkml:trace>
  <inkml:trace contextRef="#ctx0" brushRef="#br0" timeOffset="14151.8094">11304 10653 4977 0,'0'0'2280'16,"0"0"-1136"-1,0 0 73-15,0 0 239 16,0 0-392-16,-4 0-472 0,4 0-248 0,0 0 80 15,0 0 16-15,0 0-119 16,0 0-97-16,0 0-88 0,0 0 8 31,0 0-8-31,0 0-16 16,0 0 40-16,0 0 8 0,0 0 56 31,0 0 56-31,0 0-32 0,0 0 72 0,0 0-48 0,0 0-56 16,0 0-56-16,0 0-40 15,0 0 24-15,0 0-48 0,0 0 40 31,0 3 8-31,0 11-96 16,0 10-40 0,0 6 88-16,8 2 144 0,0 1-144 0,0-5 8 15,-1-6-96-15,-1-3 48 16,1-5-48-16,-2-4-8 0,1-2-232 31,-1-4-1280-31,-3-4-4793 0</inkml:trace>
  <inkml:trace contextRef="#ctx0" brushRef="#br0" timeOffset="14578.8338">11536 10549 7681 0,'0'0'4121'16,"0"0"-3633"-16,0 0-72 15,0 0 160-15,0 0 329 32,0 0-337-32,73 29-288 0,-52-13-128 15,-6 3 80-15,-4 8 40 0,-8 7-136 16,-3 6 8-16,0 4-144 15,-14 1-328-15,-6-8-320 0,2-5 80 16,3-10 200-16,1-8 279 16,5-3 89-1,3-6 249-15,3-4 463 16,3-1-16-16,0 0-216 15,0 0-224-15,12 0-144 16,8 0 112-16,6-10-56 0,3-6-168 16,12-8-80-16,-10-1-1144 0,-7 6-3281 15</inkml:trace>
  <inkml:trace contextRef="#ctx0" brushRef="#br0" timeOffset="15030.8597">11894 10482 6993 0,'0'0'3273'0,"0"0"-2321"15,0 0 128-15,0 0 344 16,0 0-479-16,0 0-225 0,0 0-208 31,0 0 120-31,47 86-184 0,-47-60-104 16,-2 0-136 15,-14-2 56-31,1-4-144 0,-1-2-16 0,5-6-56 0,4-6 8 0,6-2-56 15,1-2-40-15,0 0-344 16,4 0 72-16,13 2 216 0,4 0-56 16,-1 0-8-1,-1 2 16 16,-3 0-24-31,-3 0 40 0,-3 4 32 0,-6 2 96 0,-4 7 0 16,0 0 0-16,-4 3-8 16,-14 5-432-16,5-9-1096 15,1-9-3153 1</inkml:trace>
  <inkml:trace contextRef="#ctx0" brushRef="#br0" timeOffset="15341.8775">12108 10475 7865 0,'0'0'4697'16,"0"0"-3897"-16,0 0-176 31,0 0 41-31,0 0-393 0,0 0-88 16,0 115-104-16,0-85-64 15,0-1-16-15,0-10 16 0,0-5-16 16,0-2 96-16,4-6 176 16,6-2 104-16,1-2 88 0,5-2-56 15,5 0-16 1,4 0-168-16,6-7-120 0,5-8-56 31,1 1-48-31,0-3-112 0,-4 7-424 16,-2-9-872-16,-9 7-1641 15,-8 1-3432-15</inkml:trace>
  <inkml:trace contextRef="#ctx0" brushRef="#br0" timeOffset="15520.8877">12284 10465 6281 0,'0'0'3024'0,"0"0"-1911"0,0 0 223 15,0 0 144-15,-16 107-487 16,16-66-401 0,0 3-216-16,0-1-152 15,0-3-104 1,0 9-120-16,6-12-1104 0,0-9-3305 0</inkml:trace>
  <inkml:trace contextRef="#ctx0" brushRef="#br0" timeOffset="16129.9225">12623 10590 7217 0,'0'0'4161'15,"0"0"-2617"1,0 0 41-16,0 0-681 16,0 0-256-1,2-112-416-15,25 91-176 0,6 3 24 0,3 3-72 0,4 6-8 0,-2 6 0 16,0 3-80-16,-5 0-32 31,-1 6 104-31,-8 11-8 0,-3 1 16 16,-6 4-16-16,-7 0 16 15,-3 3 80 1,-5-1-16-16,0 2 24 0,0 2-24 0,-9 4-8 15,-10 2 24-15,-6 4-32 32,-4 1-40-32,-2-1 48 0,-3-7-8 15,1-3-24-15,-3-6-16 16,2-9 152-16,1-10 200 31,2-3-88-31,0-10-24 0,-1-18 24 0,5-13-272 0,6-8-8 16,9-5-528-1,12-6-608-15,0 14-1409 16,16 12-3120-16</inkml:trace>
  <inkml:trace contextRef="#ctx0" brushRef="#br0" timeOffset="16670.9535">12781 10544 6121 0,'0'0'4129'16,"0"0"-2889"-16,0 0 168 15,0 0 129 1,0 0-577-1,0 0-568-15,-93 100-256 0,82-64-40 16,6-4 0-16,0-1-8 16,5-7-32-16,0-9-48 15,0-3 0-15,3-7 32 0,6-5-40 16,2 0-88-16,3-5 8 31,-1-15 72-31,5-5-80 0,-3-8-88 16,-1 1-16-16,-1-2-40 15,-2 2 32-15,0 8 80 16,-4 6 56-16,-1 8 56 0,-4 6 0 15,-2 1 8-15,0 3 456 16,0 0-32 0,0 0-232-16,0 9 96 0,0 5 80 15,0 4 16-15,0 0-120 16,0 4-80-16,0-2-64 0,10 2-64 15,1-4-48-15,6-2-8 16,14-12-176 0,-4-4-1360-1,-1 0-4913 1</inkml:trace>
  <inkml:trace contextRef="#ctx0" brushRef="#br0" timeOffset="17303.9897">13095 10305 9025 0,'0'0'1913'0,"0"0"-1081"0,0 0 928 16,0 0-359-1,16 142-553-15,-14-96-440 31,0 1-120-31,-2-7-40 0,0-7-32 0,0-6-144 16,0-11 8-16,0-6-72 16,0-6 64-16,0-4 32 0,0 0 72 15,0 0-176-15,0-10-72 16,0-4-128-16,0 0 104 15,9 0-64 1,9-1 16-16,5 8 48 16,-2 1 24-16,2 6 8 0,-3 0 56 15,-5 0-8-15,-6 2 8 16,-4 12-32-16,-5 0 32 15,0 2 16-15,0-1 0 0,-16 0 88 32,1-1-88-32,-5-6 88 15,2-2-96-15,0-6 0 0,0 0-600 16,5-6-1497-16,5-8-3384 0</inkml:trace>
  <inkml:trace contextRef="#ctx0" brushRef="#br0" timeOffset="17640.0089">13348 10550 1136 0,'0'0'6961'15,"0"0"-5560"1,0 0-665-16,0 0 664 15,0 0-304-15,0 0-128 0,0 0-303 16,0 114 167 0,0-78-344-16,0 2-264 0,0-2-152 0,0-2-64 15,0-3 48 1,-3-3 0-1,-2-6-56 17,-1-4 16-32,-5-1-16 0,-2-7-152 0,3 3-96 15,-3-5-208-15,2-2-144 16,0-3-185-16,-1-3-407 0,3 0-432 15,-6-38-233-15,4 2-295 16,0-4-697-16</inkml:trace>
  <inkml:trace contextRef="#ctx0" brushRef="#br0" timeOffset="17909.0243">13313 10362 7329 0,'0'0'4369'0,"0"0"-3825"0,0 0-392 0,0 0-152 0,0 0-504 0,43 33-5697 16</inkml:trace>
  <inkml:trace contextRef="#ctx0" brushRef="#br0" timeOffset="18180.0398">13385 10578 2760 0,'0'0'6577'0,"0"0"-4800"15,0 0-897-15,0 0 32 16,0 0 265-16,0 0-417 0,82-12-360 16,-54-1-224-16,2 0-176 15,3-8-112-15,-6 5-1265 0,-6 0-3047 31</inkml:trace>
  <inkml:trace contextRef="#ctx0" brushRef="#br0" timeOffset="18418.0534">13529 10406 5569 0,'0'0'4561'16,"0"0"-3825"-16,0 0 448 0,0 0 344 31,0 101-535-31,0-72-537 31,0-2-288-31,0-2-56 0,4-4-48 0,2 0-64 0,1-7-232 16,3-7-808-16,0-2-1417 15,-1-5-2880-15</inkml:trace>
  <inkml:trace contextRef="#ctx0" brushRef="#br0" timeOffset="18800.0753">13659 10546 4016 0,'0'0'2969'0,"0"0"-1785"0,0 0 321 16,0 0-137-1,0 0-648 1,0 0-432-16,0 0-192 15,16 103-32-15,-12-92-64 16,0-1 8-16,4-8-8 16,-2-2 0-16,3 0-104 0,-1-12 104 15,4-8 8-15,-1-7 0 16,1 0-8-16,-4-2 0 15,1 4-384 17,-3 2 128-32,2 7 208 0,-6 6 48 15,0 5 0-15,0 2 176 0,-2 3 192 0,0 0 168 0,0 0 312 0,0 0-264 31,0 0-255-31,0 11-161 16,0 3 312-16,2-1-48 0,1 2-224 16,1 1-56 15,0-3-152-31,5 8-384 0,1-3-1953 0,-4-5-5072 0</inkml:trace>
  <inkml:trace contextRef="#ctx0" brushRef="#br0" timeOffset="18964.0846">13998 10592 8105 0,'0'0'5369'0,"0"0"-4176"15,0 0 623 1,0 0 56-16,0 0-1303 15,0 0-569-15,0 0-1313 0,0 0-4248 16</inkml:trace>
  <inkml:trace contextRef="#ctx0" brushRef="#br0" timeOffset="19572.1194">14236 10536 5033 0,'0'0'6145'15,"0"0"-4777"-15,0 0-760 16,0 0 232-16,0 0-527 16,0 0-9 15,33-4-48-31,-12-6-112 0,-1-3-72 0,-5 4 16 0,1-5-72 15,-5 2 112-15,-5-3-120 0,-3 2-8 32,-3-1-96-32,0 1-56 15,0 0-40-15,-9 0 40 0,-2 3 48 16,-1 3 48-1,-1 7-72-15,0 0 40 0,-3 9 80 0,-2 12-56 16,5 2 64-16,0 5 48 16,6-2 104-16,2 0-32 0,5-2 8 31,0-4-80-31,3-3-48 15,13-7 0-15,3-4-216 32,15-6-1129-32,-6-4-1583 0,-1-8-3322 0</inkml:trace>
  <inkml:trace contextRef="#ctx0" brushRef="#br0" timeOffset="19999.1438">14551 10399 2904 0,'0'0'2897'0,"0"0"-561"16,0 0-351-1,0 0-529-15,0 0-672 0,0 0-320 16,0 0-152-16,-27 93-88 0,27-76-96 16,0-2-48-16,4-6-24 15,7-5-48-15,1-1 40 31,1-3-40-31,0-4 0 0,3-17-8 0,-1-4-256 16,-3-9-456-16,-2-4-472 16,-3-5 0-16,-5-3 224 15,-2-2-537-15,0-1-95 0,-4 4 688 16,-7 9 816-1,-3 6 88 17,3 12 1592-32,5 9 432 15,1 9 145-15,3 0-785 0,2 14-976 0,0 16-24 0,0 11 152 0,2 5-127 16,7 4-97-16,2 4-112 15,-2-7-56-15,2-2-96 16,0-10 0 0,3-13-48-16,-1-10-664 15,7-12-1305-15,-2-4-911 16,0-14-1441-16</inkml:trace>
  <inkml:trace contextRef="#ctx0" brushRef="#br0" timeOffset="20295.1608">14769 10331 4536 0,'0'0'2953'0,"0"0"-1577"31,0 0-399-31,0 0 271 15,0 0-336-15,-14 106-472 0,12-78-208 16,2-6 80-16,0-3 64 0,0-10-64 0,2-2-144 16,8-7-64-1,3 0-104-15,0 0 8 16,3-15-8-1,-1-9-8-15,1-3-264 16,-4-4 40-16,3 1 72 0,-7 3 32 0,-1 2 128 16,-5 8 0-16,-2 6 280 31,0 8 553-31,0 3 87 0,0 0-344 15,0 1-400 1,2 19-96-16,-2 4 16 0,0 4-48 0,2-1-48 16,4 0-352-16,-2-7-1032 15,0-7-3601-15</inkml:trace>
  <inkml:trace contextRef="#ctx0" brushRef="#br0" timeOffset="20480.1714">15069 10483 8889 0,'0'0'3209'15,"0"0"-1929"-15,0 0 241 0,0 0-1193 16,0 0-328 0,0 0-3081-16,18-18-6225 15</inkml:trace>
  <inkml:trace contextRef="#ctx0" brushRef="#br0" timeOffset="20767.1878">15361 10268 6145 0,'0'0'2472'15,"0"0"-1319"-15,0 0 575 16,0 0-216 0,0 0-744-16,0 0-255 0,-82 107 71 0,82-85-8 0,0 0-224 31,0-4-104-31,0-2-192 15,11-4 16-15,1-8-72 0,2-4-656 16,7 0-937-16,-7-7-2895 16,-1-8-4890-16</inkml:trace>
  <inkml:trace contextRef="#ctx0" brushRef="#br0" timeOffset="21127.2084">15405 10355 1688 0,'0'0'4929'0,"0"0"-3297"0,0 0 345 15,0 0 511-15,0 0-807 16,0 0-977-1,0 0-496-15,0 0 40 0,10 46-24 16,-8-19-72-16,0 1-64 16,-2-5-16-16,0-2-56 15,0-8-16-15,0-4 0 16,0-5-56-16,0-4-80 15,3 0-64 1,1 0-56 0,2-8 160-16,6-9 24 0,-1-5-8 0,2-1-88 0,3-5-8 15,1-1 24-15,-1 1 144 16,3 0 0-16,-2 4 0 0,-3 4 0 15,1 3-8-15,-4 9 16 0,0 2-64 32,0 6-24-17,1 0 88-15,-1 11 240 0,-3 15 296 16,1 8 48-16,-4 6 16 0,-3 2-144 15,-2-1-192-15,0 0-264 16,-4-8-272-16,-8-12-2352 0</inkml:trace>
  <inkml:trace contextRef="#ctx0" brushRef="#br0" timeOffset="21996.2581">13957 10853 4961 0,'0'0'2920'16,"0"0"-1648"-16,0 0 329 0,0 0-105 16,0 0-264-16,70 55-519 15,-61-24-41-15,-7 4 8 0,-2 0-176 31,0 1 56-31,-18 0-240 0,-8-2-120 16,-6-2-200-16,-12-4-376 16,8-10-1552-16,5-8-4346 0</inkml:trace>
  <inkml:trace contextRef="#ctx0" brushRef="#br0" timeOffset="22273.2739">13818 11028 8833 0,'0'0'3929'15,"0"0"-3337"-15,0 0 801 16,0 0 31 0,0 0-728-16,0 0-408 0,0 114-160 15,-4-74-32-15,3-1-96 16,-1-3 48-16,2-6-48 0,0-8 0 15,0-8-8-15,0-5 0 32,11-9 8-32,4 0-104 0,5-2 56 15,18-34-424 16,-3 1-1392-31,-6 1-6858 0</inkml:trace>
  <inkml:trace contextRef="#ctx0" brushRef="#br0" timeOffset="36821.106">6164 13128 8689 0,'0'0'2553'16,"0"0"-1681"-16,0 0-248 16,0 0 232-16,0 0 169 0,-3 2-321 31,3-2-400-31,0 0 24 15,0 0-112-15,0 0-32 16,0 0-96-16,0 0 0 0,0 0 64 16,0 0 56-16,0 0 32 15,0 0 16 1,0 0-56-16,0 0 0 0,0 0-16 15,0 0-32-15,0 0-8 16,0 0-56-16,0 0-72 16,0 0 24-16,0 0-40 0,0 0-48 15,3 0 48-15,11 0 72 16,3 0-16-16,3 0 40 15,5-2 0 1,4 1-47-16,0-1-1 0,2-2-40 16,2 1 64-16,3-1-16 15,2 2-56-15,1 2 8 0,4 0 88 16,-1 0-88-16,6 0 64 15,0 0-72 1,4 0 72 0,1 0 1056-16,0 4-664 0,1-2-248 15,-3 1-160-15,0-3-48 0,-2 0 88 16,-1 0-96-16,-4 0 8 31,-2 0-8-31,-4 0 8 0,-2 0 48 16,-5 0-48-1,-2-3 0-15,-7-1-8 16,-4 1 0-16,-2 0 0 0,-3-1 48 0,-4 3 0 15,2-2-40-15,-2 1-8 16,0 0 0-16,2 0 8 0,0 1 0 31,2-2 8-31,3 2-16 31,1 1-8-31,4 0 0 0,-1 0-48 0,2 0 56 0,-1 0 0 16,5 0 8-16,-3 0-8 16,-2 0 0-16,-3-3 8 0,1 3 32 15,-4-2-40 1,-1 2 48-16,-1 0-48 31,0 0-8-31,-2 0 8 0,1 0 0 0,1 0 8 0,-2 0 8 0,-3-1-16 16,4 1 8-16,-4 0 0 15,4-3-8 1,2 3-72-16,-2-2 72 15,2 2 0-15,-1-1 80 47,0-1-72-47,-1-1 0 0,-1 3-8 0,0-1 8 0,-4 1-8 0,0 0 0 0,-1 0 0 16,-2 0 8-1,-2 0-8-15,1 0 0 16,0 0 8-16,-1 0-8 16,0 0-24 15,-2 0 24-31,2 0 0 0,-2 0 0 0,0 0 16 0,0 0-8 0,0 0 8 0,0 0 48 31,0 0-56-31,0 0-8 16,0 0 8-16,0 0-8 15,0 0 0-15,0 0 0 0,0 0-8 16,0 0 8-16,0 0 64 15,0 0-56 1,0 0-8-16,0-7-704 0,0 3-1296 16,0-2-2113-16</inkml:trace>
  <inkml:trace contextRef="#ctx0" brushRef="#br0" timeOffset="38881.2238">9775 13075 5337 0,'0'0'2672'0,"0"0"-1319"0,0 0-121 16,0 0 136-16,0 0-240 16,0 0-264-16,0 0-127 31,-46 0-409-16,46 0-104-15,0 0 16 0,0 0 8 0,0 0-48 16,0 0-72-16,0 0-112 0,0 0 40 16,0 0-56-16,0 3-40 15,18 2 40-15,8-2 136 31,8 4-64-31,4-4 192 0,4 4-104 32,1-6-56-32,-1 3-88 0,1-1 88 0,3-2 16 0,0-1-16 15,2 0-56-15,5 0 8 0,2 0 8 16,7 0-56-1,8-5-8 1,6-6 8-16,0 1 96 0,-1 2 40 31,-4 2 176-31,-8 2-144 0,-8 0-56 0,-3 2-32 0,-8-2 32 16,-1-1 16-16,-3-4 137 0,-5 1-145 31,-6 0 0-31,-5 2 64 16,-2 0-40-16,-7 2-40 0,-2 2-104 15,-4 0 0 16,0 0 0-31,-3 2-8 0,1 0 16 0,2 0-16 0,-2 0 48 0,1 0-40 32,2 0 64-32,-3 0-24 0,1 0-32 15,-5 0-16-15,3 0 8 16,-4 0 0-16,0 0 0 31,-2 0 8-31,3-2 56 0,-3 2-24 0,0 0 0 0,0 0 16 31,0 0-48-31,0 0 32 0,0 0 48 16,0 0-40-16,0 0-40 15,0 0 32-15,0 0-48 16,0 0-8-16,0 0-32 0,0 0 40 16,0 0 48-1,0 0 16 1,0 0 24-16,0 0 8 0,0 0 16 0,0 0 8 15,0 0 64-15,0 0-72 16,0 0-40-16,0 0-16 0,-3 0-56 16,-7 0-80 15,-16 6-1120-31,-2 4-1553 0,-6 0-9914 0</inkml:trace>
  <inkml:trace contextRef="#ctx0" brushRef="#br0" timeOffset="50598.8941">17476 13247 5129 0,'0'0'2528'16,"-20"0"-1328"-16,2 0-487 15,-2 0 335-15,-2-6 96 0,-3-4-56 32,-2 0-360-17,0 3 65-15,1 0-57 0,2 3-232 0,-1-1 112 16,2 0-200-16,2 1-136 15,0-5-136-15,-3-2-48 16,-1-4-48-16,-2-5 40 0,-2-6-80 31,-2 1 40-31,3-5-32 16,-3 1 64-16,-2 2 0 0,4 4 112 15,1 1 24-15,4 3-56 16,-2 0-40-16,4-1-16 0,3 2-56 16,1-5 40-16,1 4-16 15,3-1 16 1,1-3-72-16,1 0 89 31,1 1-41-31,0-3 24 0,0 1-40 0,4 5 0 0,-2-1 16 16,5-1-16-16,-1 5-8 0,5-2-40 15,0 0-8 1,0-2-48-16,18-4-16 15,7-2 56 1,4 0-40 0,-2 1 0-16,-1 0 56 15,-4 2 88-15,-1 1 8 0,-2 3 16 0,1 1-24 0,5 0 0 16,4 1-88-1,4 3 120-15,5 0-112 16,5 1-8-16,3-2 8 16,2-1 48-16,2 0-48 0,6-2 8 31,2-1-16-31,2 2 0 15,5 1 0-15,4 2 8 0,-1 4-8 16,4 2 0-16,-3 4-96 16,2 2 96-16,-1 0 0 0,-5 2 0 15,-1-2 0-15,-4-2 16 16,1-2-16-1,-7-3 32-15,2 0-32 16,-4 1 0-16,-3 4 40 16,-5 2-40-16,-6 2-8 0,-2 0-48 15,-5 0 40-15,-4 4 32 0,-3 3-16 16,1-2 0-16,-2-4 8 15,0 2 88 17,2-3-48-32,2 0 0 0,0 0-40 0,2 0 0 15,-2 0 8-15,2 0-16 0,2 0-8 16,-2 0 8-16,3 8-8 0,5 0-40 15,-2 2 48 1,5-2-8-16,5-2 8 31,-1 0-8-31,3-5 8 0,0-1 8 0,0 0 8 16,-3 0 56-16,-1 5-72 0,-5 1-8 15,-5 2 0-15,-2 6-40 16,-3 0-32-16,-2 0-120 16,-7 0 136-16,2 1-32 31,-3-5-16-31,-1 3 48 0,2-1-88 15,-2 0 8-15,-3-2 39 0,-1 0-23 16,-3-2-32-16,-2 1-24 16,-2-2 40-16,1 2 64 15,-3-2 64-15,4 3-56 0,-2 1 24 32,1 2 0-17,-1 2-16-15,3 0 56 0,-2 2 8 0,2 1-8 16,-3 0 8-16,-1-1-8 0,-1 2 0 15,1 0 0-15,-3 4 0 16,0 2 0-16,-2 2-56 16,0 3-16 15,0 5-8-31,0 0 80 0,0 3-32 0,-2 1 40 0,-9-5 0 15,-5-2 8-15,-2-4-8 0,-3-4 0 16,-4-2 16-16,-2-4 40 16,-4-4 24-1,0 0-32-15,-3-2-40 16,-3-1 48 15,-2-2 120-31,-3 2-160 0,-3 2-16 0,-1-1 96 0,-2 2-96 0,2 0 120 16,-1-2-120-16,3 3-8 15,-3-3 0 1,-4-1-72-16,-1 0 80 15,-4 0-48 17,1-3 40-32,-5 2-48 0,4-3 48 0,1 0 8 15,-1 0 0-15,4 1 0 0,-3-2 0 0,-3 2-8 0,-2-2 16 31,-2-1-16-31,1 4 32 16,1-3-40-16,4 1 16 0,3-1 0 31,2-1 8-31,-1-1 0 0,1-2 40 0,0-2 0 16,4 0 40-16,3 0 200 0,5-5 8 15,8-2 33 1,7 1 31-16,2-2 8 16,3 2-104-16,2 2-56 15,1 0-112 16,-1 0-80-31,1-1-8 0,-1 1-8 0,0-1-216 0,0-1-304 0,-1-1-264 16,-11 3-385-16,4 4-1039 16,1 0-3513-16</inkml:trace>
  <inkml:trace contextRef="#ctx0" brushRef="#br0" timeOffset="56141.2111">9731 14185 6753 0,'0'0'2336'0,"0"0"-1639"16,0 0-209-16,0 0 952 15,-4 0-128-15,4 0-656 0,0 0-368 31,0 0-111-31,0 0-161 16,0 4-16-16,8 6 128 0,6 6 112 16,3 2-88-16,2 4-88 15,-2 2 72-15,3 0 64 16,3 3-32-16,-4 1 8 0,4 3 0 15,-2-2-40 1,1 0 520-16,-5 0-384 16,-1-1-88-16,-5-2 112 0,0-2-56 15,-4 1-40-15,-3-4-72 16,1 1 64-1,-3 0-16-15,-2 0-80 0,0-1-16 0,0 1 0 16,0-4 16 0,0 0-48-1,-2-4 0-15,-3-1-48 0,1 0 8 16,1 1-8-16,-3 2 0 15,1-2 8-15,-3 2 0 16,-1-2 0-16,-1 2 48 0,0-2-48 0,-1 1 56 31,-1-3 17-15,1-1-17-16,-3 1 16 15,-1 1 16-15,-1-2-96 0,-1 1 8 0,-1 0 40 16,-2 3-40-16,-2-2-8 16,-1 1 8-16,1 3-8 0,0-4 0 31,-1 0 8 0,1-1 0-31,2-5 0 0,2 1 64 0,0-1-64 0,3-4 48 0,-1 1-48 16,-1 1 48-16,-2 1-8 0,-2 0-48 15,-2 0 48-15,-4-1-48 31,0 0 0-31,-2 1 16 32,-2-4-8-32,-2 2 8 0,-3-2-8 0,-3-2 56 0,-2 2-56 15,1-2 56-15,0 2 8 0,-3-2 144 16,1 2-16-16,-3 2-88 15,-3-2-40 1,0 0-64-16,0 0 80 0,-1-2-32 16,2 0 16 15,-2 0-72-31,0 0 16 0,0 0 32 0,0 0-48 0,5 0 0 0,-4 0-8 15,4 0 0 1,-1 0-136-16,-1 4-152 16,-6 2 32-16,-2-1 88 15,-1 2-64-15,0-1 72 31,-1-2 80-31,4 0 40 0,2-2 48 0,2 2 0 0,6-2 0 0,5 1 8 32,0-3-8-32,6 0 56 0,3 0-8 15,1 0-24-15,-2 0 72 16,2-5-48 15,-2-1-40-31,0-2 0 0,-2 2 80 0,2 1-88 16,-2 3 8-16,2 1 0 15,0 1 0-15,2 0 0 16,2 0 8-16,2 0-8 0,2 0 64 15,-1 0-24-15,2 0 0 16,-2-4-40 0,-3 1 40-16,0-4-48 0,-2 3 0 0,1 2 0 15,0 0 0 1,-1 2-8-16,0 0 8 15,0 0-8-15,-2 0 8 0,0-2-64 16,-4-4 16-16,-3 0-88 16,-2-5 0-16,1 2 40 15,-4-1 96 1,3 4 0-16,3 0 0 15,-1 6-8-15,1 0 0 0,1 0-8 16,0 0 8-16,-1 0-8 0,-1 0 8 16,1 0 0-16,-5 0-48 15,-1 0-40-15,1 0 80 0,3-4-40 31,-2 0 48-31,8-1 0 16,2 5 0-16,7 0 0 16,2 0-48-16,5 0 40 0,1 0 8 15,3 3-40-15,-1-1 40 0,1 2 8 31,-1-3-16-15,-7-1 8-16,2 0 8 0,-6 0-8 16,-1 0 8-16,-3 0 0 0,-2 0 8 15,0 0 0-15,0 0-8 16,0 0 0-16,1 0-8 0,1 0 8 15,0 0-8-15,0 0 16 16,0-1-8 15,0-5 8-31,1-3-8 0,-6 2 0 0,1-3 0 0,0 2 0 16,0-2 48-16,4 1-48 15,3 3 0-15,2-1 0 0,3 0 0 16,2 1 0 0,-1 1 0-1,3-2 0 16,1 0 0-31,-3-1 0 0,-2-5-16 0,-3 1 16 0,-3-1 0 0,-6-2 0 0,0 1-8 16,-3 1-40 0,5 2 40-16,4-1-8 15,4 2 8-15,3 2-41 16,7 2 49 15,0 0 0-31,2 1 0 0,2-2-8 0,1-1 8 0,2 0-48 0,-1-2 40 0,0-4 8 16,3 0 8-16,2-2-8 31,0-1 0-31,0-2-8 15,4 1 0-15,16-4-48 32,9-3 48-32,9-3-40 0,9-3 40 15,5-4-8-15,7-3 16 0,4-2 0 0,4-4 8 0,0-2-8 31,2 0 72-31,0 1-56 16,3 8-16-16,1 5-64 0,2 6 56 0,-1 5 0 16,-1 7 0 15,-1 6 0-31,-5 2-8 0,-5 0 16 0,1 2 0 0,-1-4 8 15,2 1-8 1,3-6 8-16,-2 1-8 16,1 0 0-16,-1 0-8 0,-3 2 8 15,-2 2 0-15,-4 4 8 31,-2 2-8-31,-2 2 0 16,-4 0 0-16,2 0 0 0,-4 0 0 0,1-2 8 16,1-2-8-16,0 0 8 15,1 0 0-15,-3-1-8 0,-1 3 0 16,0-1-8-16,-3 3 8 31,1 0 0-31,-6 0 0 0,1 0 0 16,-3 0 0-16,1 0 8 15,0 0-8-15,-2 0 0 0,3 0 0 16,1 0 8-16,3 0-8 15,0-2 8-15,6 1-8 0,0-4 0 16,3 5 0-16,-2-2 0 31,-1 2 0-31,2 0 0 16,-4 0 0-16,-1 0 0 15,-4-2 0-15,3 0 0 0,-3-4 0 16,-3 2 0-16,2 2 0 0,-4 0 0 16,-1 2 0 15,-3 0-16-16,-2 0 8-15,2 0 8 0,0 0-8 0,0 0 8 0,1 0 8 0,-1 0 0 16,0 0-8-16,0 0 8 16,3 0 8-16,-3 0-16 0,0 0 8 15,-4 0-8 1,0 2 0 15,0 2 0-31,-4 2-8 0,0-4 16 0,1 0-16 0,-1-2 8 0,1 0 0 16,-2 0 8-16,1-2 8 15,-4-6-8-15,0 0 8 0,-7 1-16 31,0 5-40 1,-3 1 40-32,-1 1 0 0,2 0-16 0,-3 0 16 0,1 0 0 0,2-2 8 15,1 2-8-15,-1-3 0 16,6 2 0-16,0 0 0 15,0-2 0 1,-3 3 0-16,1-2 0 31,-6 2 8-31,0 0-8 16,-1 0 0-16,1 0 0 0,-2 0-8 0,3 0 0 0,-1 0 0 15,4 0 0-15,1 0 8 0,-1 0-8 32,1 0-32-32,-5 2-8 15,2 1-40 16,-6-2 80-31,1-1-48 0,-5 0 40 0,0 1 16 0,0-1 0 0,0 0-8 0,0 0 8 16,4 3-8-16,0-1-408 16,1-1 136-1,4 4 200-15,-2-4 8 16,-3 4-72-16,3-3 16 0,-3 2-16 31,3 0 0-31,4 4 32 0,2 5 16 0,7 2 16 0,3 7 80 16,2-1 0-1,1 4 136-15,-6-6 112 16,-2-2-48-16,-5-7-80 15,-4-4-48-15,-5-3-24 0,-4-3 56 16,0 0 48-16,0-13-152 16,-4-3-896-1,-11 1-4585-15</inkml:trace>
  <inkml:trace contextRef="#ctx0" brushRef="#br0" timeOffset="74040.2348">16471 15248 5249 0,'0'0'2888'0,"0"0"-1303"16,0 0 175-16,-4 0-224 15,4 0-624-15,0 0-343 16,0 0-217-16,0 0-224 16,0 0-112-16,0 0 32 15,0 0-48-15,0 0 72 0,0 0 232 31,4 0 120-31,0 0 136 0,3 0-8 16,2 0-136-16,4 0 16 16,7 0 56-16,8 0 113 0,3 0-233 15,2-2-176-15,3-3-96 16,-1 4-88-1,-2-2 64 1,-1 2-72-16,-1 1 0 0,-2 0 8 16,0 0 0-16,0 0 0 15,0 0 0-15,0 0-8 16,0 0 8-16,0 0 8 0,0 0-8 15,-3 0 0-15,-1 0 0 32,-1 0-8-32,3 0 40 0,0 0-32 15,2 0-16-15,0 0 8 0,0 0 0 16,0 0 8-1,-1 0-8-15,-3-3-8 0,0 0-48 0,-3-1-32 16,-5 2 88 0,4 1-16-1,-3 1 0-15,-1 0-40 0,3 0 56 16,3 0-8-16,-1 0 0 15,0 0 0-15,3 0 8 16,-2 0-8-16,0 0 8 0,4 0 0 0,0 0 0 31,0 0 8-15,0-3 0-16,0-1-8 15,0 2-8-15,-4 0 8 0,2 2 0 0,2-2 0 16,0 2 0-16,2-2 8 0,0 2-8 16,0-2-8-16,0 2 8 31,0-2 0-31,0 0 8 31,-3-2 0-31,1 2-8 0,-5 2 0 0,1 0 0 0,-6 0 0 16,1 0 0-16,-3 0 0 0,-1 0 0 15,-3 0 0-15,1 0 0 31,-1 0 0-31,-1 0 8 0,2 0-8 47,1 0 0-47,0 0 0 0,1 0 0 0,1 0 8 0,3 0-16 0,0 0 8 0,0 0 0 0,0 0-8 16,1 0 8-1,0 0 0 1,-1 2-8-16,-1 0 0 0,-1 0-24 47,-1 0 32-47,1 2 0 0,-1 0 0 0,2 0-16 0,-5 0 16 0,2-1-8 0,-5 0-8 0,-3 0 16 31,-1-2 0-31,-3-1-520 16,-2 0-945-16,-11 0-1615 0,-11 0-7307 15</inkml:trace>
  <inkml:trace contextRef="#ctx0" brushRef="#br0" timeOffset="86143.9271">11954 13477 6121 0,'-2'-2'5097'0,"2"2"-3025"15,-2 0-159-15,0 0-25 0,0 0-480 31,0 0-599-31,2 0-409 16,0 0-192-16,0 16-208 16,0 15-96-16,0 13 96 0,0 14 48 15,0 7-40 1,2 0 0-16,0-7 8 0,0-8-8 0,-2-14 32 15,2-13-40 1,0-11-144-16,-2-8 32 16,1-4 112-16,-1 0 72 15,0-9 64-15,4-15-136 0,-1-9-168 16,3-8-32-1,5 0-160-15,0-1 120 0,1 11 128 16,-2 9 40-16,4 11 7 16,-1 4-7-16,3 7-32 31,2 0 32-31,0 7 64 15,-1 10-56-15,-1 3 56 16,-3 1 8-16,-1 0-16 0,-6-3 8 16,-1-4-336-16,-3 0-648 0,0-6-1400 15,-2-3-4970-15</inkml:trace>
  <inkml:trace contextRef="#ctx0" brushRef="#br0" timeOffset="86438.944">12211 13676 7041 0,'0'0'3081'0,"0"0"-1633"16,0 0-216-16,0 0-200 16,0 0-335-16,31-12-217 0,-9 8-208 15,-2 2-120 1,3 2-152 15,-6-2-24-31,-1-1-616 0,-5-3-1161 0,-2 3-1351 0,-4-2-2434 0</inkml:trace>
  <inkml:trace contextRef="#ctx0" brushRef="#br0" timeOffset="86625.9547">12211 13676 5265 0,'73'-110'2272'15,"-73"126"-568"-15,-2 5 169 0,0 10-241 16,0 3-560-16,0 2-511 31,2-1-305-31,-2-6-128 0,2-3-128 16,0-2-48 15,0-6-1129-31,0-6-2047 0,0-8-4866 0</inkml:trace>
  <inkml:trace contextRef="#ctx0" brushRef="#br0" timeOffset="86830.9664">12325 13690 5113 0,'0'0'2568'16,"0"0"-847"0,0 0-273-16,0 0-272 0,0 0-512 15,0 0-384-15,111-37-280 0,-96 28-352 16,1-3-1288-16,-7 4-2441 15,-3 2-712 1</inkml:trace>
  <inkml:trace contextRef="#ctx0" brushRef="#br0" timeOffset="87031.9779">12463 13533 4785 0,'0'0'3920'0,"0"0"-2375"0,0 0-817 0,0 0 64 16,0 0 56-16,-38 113-312 15,38-81-256-15,0-4-128 0,0-4-144 16,2-7-8-16,9-4-352 0,2-11-1248 16,1-2-1369-16,-3 0-3136 0</inkml:trace>
  <inkml:trace contextRef="#ctx0" brushRef="#br0" timeOffset="87246.9902">12579 13624 6329 0,'0'0'2544'16,"0"0"-1311"-16,0 0 1087 16,0 0-415-16,0 104-793 0,0-58-472 15,0 4-144-15,0 6-216 0,0 3-160 16,0 3-56-16,-3 2-16 15,-2-2-48 1,0-6-224 0,2-7-672-16,3-13-920 0,0-14-2689 0,0-15-3321 15</inkml:trace>
  <inkml:trace contextRef="#ctx0" brushRef="#br0" timeOffset="87527.0062">12598 13660 5033 0,'0'0'2384'0,"0"0"-1384"31,0 0-120-31,0 0-103 0,0 0-209 0,0 0-216 0,0 0 88 0,100 62 104 16,-96-43-16-16,-4 0-16 16,0 1 160-16,0-2 17 31,-8 0-209-31,-5-1-240 0,-1-2-104 15,-5 5-136 1,3-5-712-16,1-5-2529 0</inkml:trace>
  <inkml:trace contextRef="#ctx0" brushRef="#br0" timeOffset="87734.0181">12812 13716 280 0,'0'0'9434'16,"0"0"-6850"-16,0 0-1184 0,0 0 161 16,0 0-833-16,0 0-592 31,0 0-136-16,5 30-704-15,-5-10-1665 0,0-2-5656 0</inkml:trace>
  <inkml:trace contextRef="#ctx0" brushRef="#br0" timeOffset="87918.0286">12812 13716 8833 0,'-10'92'1937'0,"10"-88"-1545"0,0 2-192 15,0 3-8-15,12-2-192 16,0 2-1232-16,-3-6-3857 0</inkml:trace>
  <inkml:trace contextRef="#ctx0" brushRef="#br0" timeOffset="88414.057">13002 13505 2536 0,'0'0'6217'0,"0"0"-3992"0,0 0-329 0,0 0-367 15,0 0-345-15,0 0-144 0,-55 125-432 16,34-85-128-16,3 0-152 0,1-4-168 15,1-2-88 1,5-8-56 0,2-8-16-16,4-6-224 15,5-12-672-15,0 0-1416 0,0-2-3698 0</inkml:trace>
  <inkml:trace contextRef="#ctx0" brushRef="#br0" timeOffset="88659.071">13153 13555 6977 0,'0'0'3961'31,"0"0"-2825"-31,0 0 72 0,0 0-319 16,0 0-329-16,-71 107-328 15,51-65-144 1,0-2 0-16,0 0-72 0,2-8-8 0,5-8 8 16,2-7-16-16,1-12-448 15,4-5-2177 1,2 0-6145-16</inkml:trace>
  <inkml:trace contextRef="#ctx0" brushRef="#br0" timeOffset="90401.1706">12052 14129 8297 0,'0'0'2865'0,"0"0"-1017"0,0 0-119 15,0 0-113-15,0 0-576 16,0 0-592-16,-6 0-320 0,6 18-120 15,0 10-8-15,0 12 8 32,2 6 8-17,0 5 40-15,-2-7-48 0,0-7 40 0,0-10-48 0,0-8 0 16,0-12-8-16,0-3 8 15,0-4 8-15,0 0 104 0,0 0 88 16,0-16 241 0,0-6-377-1,0-6-64-15,0-3 0 16,5 1 0-16,4 6-96 15,2 8 88-15,3 9-64 0,1 7-89 0,3 0 105 16,0 10 8-16,6 9 48 0,-4 6 0 31,-2 1 0-31,-2-2-8 16,-3-1-216-16,-4 7-648 15,-2-9-1312 1,-7-7-3585-16</inkml:trace>
  <inkml:trace contextRef="#ctx0" brushRef="#br0" timeOffset="90565.18">12322 14264 6305 0,'0'0'2832'0,"0"0"-1383"0,0 0-265 31,0 0-640-31,0 0-544 16,0 0-136-16,125-21-2128 0,-111 21-4042 0</inkml:trace>
  <inkml:trace contextRef="#ctx0" brushRef="#br0" timeOffset="90757.191">12322 14264 7825 0,'76'-53'2905'0,"-78"69"-2089"0,0 6-424 16,2 6 96 0,0 4-272-16,0 0-216 0,0 7-280 15,0-9-1896-15,0-6-4802 0</inkml:trace>
  <inkml:trace contextRef="#ctx0" brushRef="#br0" timeOffset="90960.2026">12411 14181 4296 0,'0'0'4185'0,"0"0"-3657"47,0 0 65-47,0 0 279 0,0 0-88 0,137 2-376 0,-106 2-232 15,-5 0-120-15,-1 1-56 16,-5-5-208-16,-5 0-1256 16,-5 0-2681-16</inkml:trace>
  <inkml:trace contextRef="#ctx0" brushRef="#br0" timeOffset="91207.2167">12563 14187 6425 0,'0'0'2464'16,"0"0"-1311"-16,-2 104-105 0,2-55-176 15,0-5-400-15,0-2-296 16,0-8-176-1,2 0-24-15,4-12-1488 16,1-5-3377 0</inkml:trace>
  <inkml:trace contextRef="#ctx0" brushRef="#br0" timeOffset="91442.2302">12708 14241 1608 0,'0'0'9546'0,"0"0"-7034"15,0 0-1271-15,0 0-289 0,0 0-560 32,0 0-176-32,0 121-32 15,2-69-120-15,0 2-64 0,0-2 0 16,3-1 48-1,1-4-48-15,6 0 0 16,-1-3-8-16,2-1-240 0,7 13-288 0,-4-17-1360 16,-5-9-3482-1</inkml:trace>
  <inkml:trace contextRef="#ctx0" brushRef="#br0" timeOffset="91737.247">12795 14237 6265 0,'0'0'2056'0,"0"0"-415"31,0 0 159-31,0 0-448 0,0 0-335 16,0 0-425-1,0 0-96-15,67-50-8 0,-52 52-112 16,-1 17-120-16,-3 2-8 0,-3 5 24 16,-4 6-48-16,-4 3-104 15,0-1-56 1,0-1-24-16,-12-6-40 15,-7-3-112-15,4-4-232 16,-10-4-440-16,6-6-1056 0,1-6-2641 0</inkml:trace>
  <inkml:trace contextRef="#ctx0" brushRef="#br0" timeOffset="92110.2684">13002 14185 8649 0,'0'0'2897'0,"0"0"-1441"15,0 0-7-15,0 0-713 0,0 0-504 0,0 0-176 16,-71 38-56-16,66-15 0 0,3-4-24 15,2-1-32-15,0-2 8 16,0-3-80 0,11-3-72-1,5-2-56-15,-1-1 56 0,1-1 72 16,-3 0 40-16,1 1 88 15,-8-1 0-15,1 0-16 0,-7 2 16 16,0 0 0-16,0-1 240 16,0 1-72-1,-13 1-104-15,-12 5-64 31,3-3-1257-31,1-5-3216 0</inkml:trace>
  <inkml:trace contextRef="#ctx0" brushRef="#br0" timeOffset="92300.2792">13140 14179 7273 0,'0'0'4673'15,"0"0"-3737"-15,0 0-376 16,0 0-192-1,0 0-360-15,0 0-8 16,0 0-1048-16,0 0-880 16,0 0-3113-16</inkml:trace>
  <inkml:trace contextRef="#ctx0" brushRef="#br0" timeOffset="92446.2876">13140 14179 984 0,'-29'111'8217'16,"27"-110"-5992"-16,2 4-1017 46,0-2-240-46,0 3-608 0,0 3-127 0,9-4-81 0,5 2-152 0,-2-3-216 16,7-4-1057-16,-6 0-1391 16,-3 0-3178-16</inkml:trace>
  <inkml:trace contextRef="#ctx0" brushRef="#br0" timeOffset="92650.2993">13140 14179 6857 0,'158'-52'2905'15,"-162"70"-1409"1,-10 6 480 0,-1 6-583-16,-3 3-633 0,0-1-440 15,4-5-216-15,4-4-104 16,5-7-120-16,5-10-1176 15,0-6-1633-15,0 0-3440 0</inkml:trace>
  <inkml:trace contextRef="#ctx0" brushRef="#br0" timeOffset="92895.3133">13400 14021 5353 0,'0'0'2280'15,"0"0"-792"16,0 0 241-31,-10 114-369 0,-6-66-480 0,0 2-432 16,0 0-8 0,1-3-55-16,3-7-137 0,2-7-96 0,3-6-144 15,3-7-8-15,0-6-1697 0,-2-10-5608 16</inkml:trace>
  <inkml:trace contextRef="#ctx0" brushRef="#br0" timeOffset="93614.3544">13398 13640 4080 0,'0'0'2753'0,"0"0"-1497"0,0 0 377 16,0 0-9-1,0 0-864 1,5 0-760-16,6 0-336 0,2 0-1208 16,-2 0-4490-16</inkml:trace>
  <inkml:trace contextRef="#ctx0" brushRef="#br0" timeOffset="93802.3652">13706 13624 1464 0,'0'0'4745'32,"0"0"-3585"-32,0 0-656 15,0 0 376-15,0 0-728 0,0 0-152 0,0 0-1432 16,0 0-2521-16</inkml:trace>
  <inkml:trace contextRef="#ctx0" brushRef="#br0" timeOffset="94002.3766">13976 13639 2576 0,'0'0'1304'16,"0"0"-103"-16,0 0 311 0,0 0-648 16,0 0-864-16,0 0-1016 31,0 0-3513-31</inkml:trace>
  <inkml:trace contextRef="#ctx0" brushRef="#br0" timeOffset="94405.3996">13628 14236 8553 0,'0'0'2505'0,"0"0"-1809"16,0 0 400-16,0 0-432 15,0 0-376 1,0 0-288 0,52 5-824-16,-35-5-2432 0</inkml:trace>
  <inkml:trace contextRef="#ctx0" brushRef="#br0" timeOffset="94538.4073">13895 14237 5577 0,'0'0'1512'0,"0"0"-912"0,0 0-144 0,0 0-456 15,0 0-1088-15,0 0-4097 16</inkml:trace>
  <inkml:trace contextRef="#ctx0" brushRef="#br0" timeOffset="94658.4141">14060 14211 3576 0,'0'0'3153'0,"3"0"-1473"16,-1 0 49-16,0 0-353 16,2 0-840-16,3 0-536 0,-3 0-1464 15,1 0-8082-15</inkml:trace>
  <inkml:trace contextRef="#ctx0" brushRef="#br0" timeOffset="96528.5211">14497 13446 4400 0,'0'0'0'16,"0"0"-208"-16</inkml:trace>
  <inkml:trace contextRef="#ctx0" brushRef="#br0" timeOffset="98059.6087">14379 13096 6793 0,'0'0'2232'0,"0"0"-1527"15,0 0-393-15,0 0 224 16,0 82-176 0,0-44-208-16,0 1-72 15,0-3-24-15,0-6-48 16,2-4-8-16,2-8 8 0,1-2-8 15,2-4 72-15,4-2 56 16,0 1 184-16,7-2 232 0,-1-1-8 31,8-2-8-31,-1 0-176 16,1-2-64-16,0-4-135 0,-4 0 207 15,0 0 88 1,-8 0 24-16,-1-10 56 0,-6-2 104 16,-2-2 72-16,-4-2-80 0,0-2-336 31,0-1-64-31,-2-2-224 0,-6 0-248 15,-4 0-864-15,3 4-1608 0,3 5-3602 16</inkml:trace>
  <inkml:trace contextRef="#ctx0" brushRef="#br0" timeOffset="98281.6213">14626 13209 1320 0,'0'0'5457'0,"0"0"-3273"0,0 0-359 16,0 0 127-16,0 0-768 0,0 0 1 15,16 48 7-15,-9-16-272 16,-1 6-376-1,-2 1-344-15,1 0-56 16,-1-3 0-16,-2-2-88 16,1-7-56-16,-3-7-152 0,0-6-344 15,0-6-512-15,0-8-456 16,0 0-1537-16,-7-8-5049 0</inkml:trace>
  <inkml:trace contextRef="#ctx0" brushRef="#br0" timeOffset="98664.6433">14659 13171 4096 0,'0'0'4385'0,"0"0"-3112"0,0 0 223 16,0 0 24-16,0 0-320 0,0 0-471 15,0 0-297-15,114 26-136 16,-105-7-64-16,-3 4-56 16,-6 2 104-1,0-2-176-15,0 1 48 16,-10-2-48-16,-6-4-40 0,-3-3-64 15,4-6 0-15,0-3-8 16,1-4 0-16,6-2 8 0,3 0 8 16,5 0 0-1,0 0-8 1,0 2 0-16,11 0 0 0,9 2 192 15,3 2 56-15,2-1 0 16,1 1-40-16,-4 0-32 0,-1-4-88 16,-5 5-80-16,1-1-8 15,-9 0-176 1,1-2-696-16,-4-2-1632 31,-2 0-5346-31</inkml:trace>
  <inkml:trace contextRef="#ctx0" brushRef="#br0" timeOffset="99066.6663">14952 13140 8753 0,'0'0'4265'16,"0"0"-3705"-16,0 0-7 16,0 0 663-16,0 0-440 0,0 0-488 15,21 107-184-15,-13-77-96 16,-5-4 8-16,5-2 40 15,-6-6-56-15,0-2 16 16,0-8 24 0,-2-2-32-16,0-2-16 0,0-4 16 15,4 0-16 1,3 0 8 15,7 0 0-31,1 0 264 0,3 0-56 0,5 0-120 0,-4-2-8 0,1-3-80 16,-1 2 8-16,-4 3 0 15,-1 0-8-15,-6 0-144 0,-5 0-712 16,-1 2-1408-16,-2 4-5322 0</inkml:trace>
  <inkml:trace contextRef="#ctx0" brushRef="#br0" timeOffset="99654.6999">14352 13664 5369 0,'0'0'3232'0,"0"0"-1631"15,0 0 335-15,0 0-296 0,0 0-783 16,0 0-505-16,0 0-200 16,18 0-152-1,-5 0-144-15,-4 0-1713 16,0 0-4472-16</inkml:trace>
  <inkml:trace contextRef="#ctx0" brushRef="#br0" timeOffset="99870.7122">14637 13680 6617 0,'0'0'2088'0,"0"0"-991"16,0 0 135-16,0 0-768 15,0 0-464 1,0 0-296-16,0 0-2537 15,0 0-3200-15</inkml:trace>
  <inkml:trace contextRef="#ctx0" brushRef="#br0" timeOffset="99959.7173">14824 13676 2760 0,'0'0'2185'15,"0"0"-89"-15,0 0 96 16,0 0-375-16,0 0-577 16,0 0-792-16,3 0-448 15,-3 0-1432-15,0 0-4945 0</inkml:trace>
  <inkml:trace contextRef="#ctx0" brushRef="#br0" timeOffset="100458.7459">15277 13452 6529 0,'0'0'3033'16,"0"0"-1753"-16,0 0 176 16,0 0-760-16,0 0-624 0,0 0-72 31,0 0 0-31,0 45 128 15,-11-9 72-15,-9 8 256 0,2 6 153 16,-2 3-41-16,-1-5-40 16,3-8-128-16,5-8-72 0,4-10-120 15,3-8-120-15,2-7-80 16,-4-7-8-1,2 0-712-15,1 0-5721 16</inkml:trace>
  <inkml:trace contextRef="#ctx0" brushRef="#br0" timeOffset="101107.783">15135 13978 464 0,'0'0'8161'15,"0"0"-5888"-15,0 0-1033 16,0 0-328-16,0 0-368 0,0 0-232 16,-27 123-159-1,17-81 95-15,4-2 160 0,-1-2 16 31,3-6-88-31,2-8-136 0,0-7-88 16,-1-8-32-16,1-4-72 16,-3-5-8-16,3 0-384 0,-5-11-4497 0</inkml:trace>
  <inkml:trace contextRef="#ctx0" brushRef="#br0" timeOffset="101834.8246">15403 13660 8433 0,'0'0'2889'0,"0"0"-1657"31,0 0-232-31,0 0-728 0,0 0-272 16,0 0-680-16,0 0-1224 15,0 0-3105 1</inkml:trace>
  <inkml:trace contextRef="#ctx0" brushRef="#br0" timeOffset="101967.8322">15631 13662 3672 0,'0'0'2289'16,"0"0"-1089"-16,0 0-360 0,0 0-656 15,0 0-184-15,0 0-2456 0</inkml:trace>
  <inkml:trace contextRef="#ctx0" brushRef="#br0" timeOffset="102076.8384">15843 13716 2560 0,'0'0'976'15,"0"0"-760"1,0 0-216-16</inkml:trace>
  <inkml:trace contextRef="#ctx0" brushRef="#br0" timeOffset="102644.8709">15490 14109 7433 0,'0'0'4665'0,"0"0"-3329"31,0 0-455-31,0 0-473 0,0 0-408 16,0 0-993-16,0 0-1191 15,-24-22-2953-15,31 22 1904 16</inkml:trace>
  <inkml:trace contextRef="#ctx0" brushRef="#br0" timeOffset="102779.8786">15490 14109 2736 0,'88'-16'2265'15,"-84"20"55"-15,0-2-15 16,-2 0-577 0,3 0-360-16,2-2-304 15,0 0-503-15,1 0-433 0,13 0-128 0,-4-2-1649 16,-3-6-3744-1</inkml:trace>
  <inkml:trace contextRef="#ctx0" brushRef="#br0" timeOffset="102951.8885">15867 14101 3808 0,'0'0'2945'15,"0"0"-1545"-15,0 0 65 16,0 0-465-16,0 0-1000 0,0 0-544 16,0 0-1713-16,0 0-4040 15</inkml:trace>
  <inkml:trace contextRef="#ctx0" brushRef="#br0" timeOffset="115830.6251">2089 13526 8009 0,'0'0'3921'0,"0"0"-2577"16,0 0 281-16,0 0 103 31,0 0-392-16,0 0-519-15,0-3-329 0,0 13-264 0,2 15-176 16,7 8 8-16,2 15 16 0,0 4-24 16,0 3-40-16,-1-1 40 15,-2-6-40-15,-4-7-8 31,-1-9 0-31,-3-10-40 0,0-8 40 16,0-5 64 0,-3-4-56-16,-12-5 104 0,-3 0-112 0,-2 0 0 15,2 0 0-15,0-12-8 16,3-3-112-16,6-1 24 31,2-1 16-31,5-1 64 0,2-1-48 0,0 2-104 16,6-1 72-16,13 0 40 15,-3 3 40-15,5 3-88 0,0 4 40 16,-2 2-144-16,1 3 71 15,1 0-23 1,-4 1 144 0,1 2 16-16,-3 0 0 0,-1 0-8 0,-3 0 0 15,-4 0 0 16,-2 0 0-31,-1 0 0 0,-4 2-8 0,0 8 16 0,0 2-8 0,0 6 8 32,0 2 16-32,-9 4-16 15,-2 2-8-15,-2-2 8 0,3-4-16 16,2-4 16-16,-1-5 0 0,5-4 16 15,-2-4-16 1,4-3-160-16,0 0-544 0,0-8-1704 31,2-6-3041-31</inkml:trace>
  <inkml:trace contextRef="#ctx0" brushRef="#br0" timeOffset="116412.6584">2361 13666 7665 0,'0'0'4041'0,"0"0"-2681"0,0 0 457 16,0 0-345-16,0 0-952 16,0 2-376-16,0 13-144 0,0 4 0 0,4 7-8 15,0 6 8-15,-1 2 0 31,-1 2 80-15,2-2-80-16,0-4 8 0,4-3-8 0,-2-7-64 16,3-6 48-16,1-7 8 15,0-4 0-15,-1-3-56 0,0 0 56 16,0 0 0-16,0-8 8 47,2-8-16-47,0-3-112 0,-2 1-96 15,2-2-96-15,-4 2-88 16,2 0 72-16,-3 3-40 0,-1-2 144 15,1 3 168-15,-3 2 56 16,2 0-80-16,-5 6 88 16,2 2 56-1,-2 4 16-15,2 0-24 0,2 0-40 0,0 0 48 16,1 4 368-16,1 8 0 15,2 2-192-15,0 0 136 0,-1 1-248 16,-1-3 8-16,2-1-8 16,-4 0-120-1,3-4 0-15,-1-1-64 0,6-2-928 31,-1 1-1825-31,-3-5-4120 0</inkml:trace>
  <inkml:trace contextRef="#ctx0" brushRef="#br0" timeOffset="117219.7045">2826 13572 4961 0,'0'0'4024'0,"0"0"-2311"0,0 0 359 15,0 0 49-15,0 0-513 16,0 0-736 15,0 0-552-31,-102-3-96 0,93 31-176 0,0 7 8 0,2-1-56 0,5-3 8 31,0 0-8-31,2-7 8 0,0-2-8 16,0-6-8-16,0-6 8 16,2-4-104-16,7-4-168 15,4-2-176 1,1 0 40-16,3-4 24 0,1-11 112 0,1-6-96 31,-2-1-88-31,-1 0-80 0,-5 2 80 0,-5 2 232 16,-2 2 143-16,-1-1 81 15,-3 4 8-15,0 0 49 16,0 2 127-1,0 1 96-15,0 4 200 16,-3 2 144-16,1 2 56 16,2 2-144-16,0 0-112 0,0 0-184 0,0 0-192 15,0 0-48-15,0 14-8 16,0 5 0-16,0 7 8 15,0 5-8-15,8 3 8 16,-2 4 0 0,-1 2 0-16,1 0 0 15,0 2 0-15,2-1 0 0,-2-3 0 16,3-2-8-16,-3-2-184 15,2-2-8-15,-4-2-48 16,-2-4 120-16,-2-4 0 0,0-4-64 31,0-2-80-31,0-2 136 0,0-3 24 16,0-4 16-16,-2-1 16 15,-5 0 72-15,-1-3 0 16,1-2 0-16,-4 1 0 0,-3-2 0 31,1 0 8-31,-1 0 8 31,1-3 64-31,-1-7 88 0,1-1-8 0,3-1 80 0,0 0 48 16,3-2-112-16,0-2-48 16,6 0-72-16,1-2 0 0,0 0 40 0,0-2 0 15,8 2-8 1,9 2-72 15,2 0-16-31,1 2-16 0,3 0-96 0,8-7-984 0,-4 8-1001 16,-6-2-4088-16</inkml:trace>
  <inkml:trace contextRef="#ctx0" brushRef="#br0" timeOffset="117934.7454">3007 13505 5089 0,'0'0'4016'15,"0"0"-2999"-15,0 0 119 16,0 0-88 15,0 0-720-31,0 0-72 0,44-3 88 0,-17 3 112 0,-2 0-79 0,-1 3-177 31,-6 3-40-31,-2 1-40 0,-6 1 56 16,-3 2 112-16,-5 1 160 16,-2 4 0-16,0 0 64 0,0 5-216 15,0-1-136 1,-6-3-64-1,-3-2-80-15,0-4-8 16,2-2 0-16,3-2-8 0,-1-2 0 16,1 0 0-16,2-2 0 15,0 1-8-15,2-3 8 0,0 1-56 16,0 1-88-16,0 2-56 31,0 0 32-31,0 2-552 0,4 8-360 16,5-4-1065-16,-5 2-2912 0</inkml:trace>
  <inkml:trace contextRef="#ctx0" brushRef="#br0" timeOffset="118509.7783">3185 13894 4096 0,'0'0'2769'0,"0"0"-1185"0,0 0 321 0,0 0 63 0,0 0-616 0,0 0-423 16,0 0-169-16,0 3-256 0,0-3-248 16,0 1-152-16,0 2-96 31,0-2 0-31,0 4-8 15,0-1 8 1,0-3 40-16,-5 3-40 16,3-4 8-16,0 0-8 0,2 3 0 0,0-3-8 0,0 0 0 15,0 3-176 1,0 2-8-16,0-2 120 15,0 4 64-15,0-3 0 16,0-2 0-16,0-2 176 31,0 0 400-31,-2 0 176 0,-1 0-240 0,1 0-88 16,2 0-120-16,0-6-215 0,0 2-89 15,0-2-41-15,0 3 41 16,0 1 0-16,0 2 0 16,0 0-48-16,0 0 32 0,0 0-160 15,0 0-216-15,0 0-832 16,-2 5-1785-1,-2 2-6048-15</inkml:trace>
  <inkml:trace contextRef="#ctx0" brushRef="#br0" timeOffset="140318.0257">1912 14347 6313 0,'0'0'2336'0,"0"0"-1223"0,0 0-417 15,0 0 248 1,-66 143 248 0,59-93-336-16,5 4-215 0,2 3 103 15,0-1-96-15,9-6-64 0,5-2-32 16,3-8-296-1,3-4-88-15,5-2-112 0,3-2 16 0,9 0-72 32,18 11-1104-32,-6-10-3025 15,-5-4-7041-15</inkml:trace>
  <inkml:trace contextRef="#ctx0" brushRef="#br0" timeOffset="141282.0808">5077 14221 7465 0,'0'0'2969'0,"0"0"-1753"0,0 0-144 31,0 0 641-31,0 0-529 0,0 0-496 15,0 6 8-15,4 6-176 16,12 4-56 0,1 5-128-16,4 5-176 0,1 6-8 0,-2 8-72 15,0 6-80-15,-5 4-8 31,-1 4 8-31,-3 5-8 0,-5 5 8 16,-4 1-8-16,-2 4-520 16,0 1 208-16,-19 16-128 15,-10-15-1144 1,0-20-4121-16</inkml:trace>
  <inkml:trace contextRef="#ctx0" brushRef="#br0" timeOffset="145565.3258">3406 13572 3976 0,'0'0'2977'0,"0"0"-721"0,0 0-15 0,0 0-97 15,0 0-583-15,0 0-425 0,0 0-312 16,0 0-176-16,0-4-216 0,0-6-208 31,11-8-48-31,11-11 169 16,9-11-97-1,9-8-96-15,2-9-16 0,3 2-64 0,-5 5-64 16,-7 8 0-16,-6 12 0 16,-11 12 8-16,-9 8-8 0,-5 7 40 31,-2 3 0-31,0 0-48 15,-2 17-72-15,-9 5-1185 16,-6 3-3608-16</inkml:trace>
  <inkml:trace contextRef="#ctx0" brushRef="#br0" timeOffset="146270.3661">3454 13898 4184 0,'0'0'6258'16,"0"0"-4202"-16,0 0-704 15,0 0 113-15,0 0-233 16,0 0-728-16,0 0-352 15,0 0-152-15,0 0 0 16,60 21 104-16,-15 3 168 0,8 4-56 16,3 3-112-16,4 6-32 15,-2-1 0 1,-4-2-72-1,-5-2 0-15,-6-4 16 0,-8-4-16 16,-6-6-8-16,-12-4 8 0,-5-6 16 16,-8-2-8-16,-4-2 0 15,0-1-8-15,-4-3-56 0,-14 1-1864 31,-2-1-9258-15</inkml:trace>
  <inkml:trace contextRef="#ctx0" brushRef="#br0" timeOffset="149182.5327">4003 13004 392 0,'0'0'0'0</inkml:trace>
  <inkml:trace contextRef="#ctx0" brushRef="#br0" timeOffset="150060.5829">3929 13064 7041 0,'0'0'2593'15,"0"0"-1753"-15,0 0 688 0,0 0 328 16,0 0-791-16,40 111-537 31,-33-81-144-15,-3-2-88-16,1-6-112 0,-3-6-184 0,-2-9 8 15,0-2 48-15,0-5 136 0,0 0 32 16,0 0 128-16,0-14-32 0,-5-10-168 15,3-6-144 1,2-2 0 0,0 0 0-16,5 6 0 15,6 8 0-15,2 9-8 0,1 9-112 16,-1 0 104-16,1 10-64 0,-1 12 72 15,-5 9 120-15,0 2-48 0,-4 0-72 32,0-3-16-32,1-6-632 15,1-12-1312-15,-1-6-2433 16,-1-6-2449-1</inkml:trace>
  <inkml:trace contextRef="#ctx0" brushRef="#br0" timeOffset="150274.5952">4156 13147 4993 0,'0'0'3224'0,"0"0"-1807"0,0 0 751 15,0 0-736-15,0 0-391 16,0 0-553-16,0 0-328 0,0 0-152 16,56 94 112-16,-45-94-56 31,1 0 64-31,-6-14 48 15,1-6 8-15,-5 0 72 0,-2 4 104 16,0 2 80-16,0 5-168 31,0 4-272-31,-2 5-176 0,-7 0-1096 0,3 0-3329 0</inkml:trace>
  <inkml:trace contextRef="#ctx0" brushRef="#br0" timeOffset="150613.6146">4391 12966 6513 0,'0'0'5913'0,"0"0"-4689"15,0 0-743-15,0 0 55 16,0 0-40-16,0 0-168 0,23 102-128 15,-7-67-112-15,-3-5-80 32,3-5-16-17,0-5-224-15,2-11-664 0,-2-9-1249 0,8-9-503 16,-6-16-1377-16,-3-3-1184 0</inkml:trace>
  <inkml:trace contextRef="#ctx0" brushRef="#br0" timeOffset="150767.6234">4593 13068 3424 0,'0'0'2633'31,"0"0"-1113"-31,0 0 24 0,0 0-87 16,0 0-321-16,0 0-544 0,0 0-320 15,0 0-192-15,14 68-80 16,-12-65-800-16,-2-3-1224 0,0 0-761 16,0-6-4152-16</inkml:trace>
  <inkml:trace contextRef="#ctx0" brushRef="#br0" timeOffset="151060.6401">4593 13068 1344 0,'33'-91'3288'0,"-25"91"-1023"16,-2 3-441-16,3 11 33 15,1 8-305 1,2 2-664-16,-3 4-376 0,2 0 73 0,-2-3-201 16,-2-6-184-16,1-6-128 0,-3-8-72 15,2-2 8-15,-3-3-8 31,3-3 8-31,2-19 96 16,-1-3 24 0,2-6-80-16,1 4 0 0,-5 2-32 0,2 9 48 15,-4 6 216-15,0 8 24 16,0 2-176-16,1 0-128 0,1 4 8 31,4 14 184-31,-2 1-56 16,1 4-136-16,1-3-648 0,-2-6-1353 0,-1-4-2424 31,-3-10-2000-31</inkml:trace>
  <inkml:trace contextRef="#ctx0" brushRef="#br0" timeOffset="151273.6523">4873 12822 7177 0,'0'0'2897'0,"0"0"-121"0,0 0-167 0,0 0-1193 0,0 0-1072 16,-4 37-168 0,16-2 152-16,1 4-136 15,-2 2-120-15,3 1 16 16,-4-2-88-16,2-3-256 0,-1-8-464 15,2-3-816 17,-4-9-1473-32,0-13-2720 0</inkml:trace>
  <inkml:trace contextRef="#ctx0" brushRef="#br0" timeOffset="151578.6698">5101 12897 7697 0,'0'0'4105'0,"0"0"-2169"16,0 0-159-16,0 0-833 15,0 0-600-15,0 0-248 0,0 0-96 16,0 0-80-16,-72 100-320 16,62-75 64-16,3-6 128 0,1-2 56 15,0-7 56 1,1-1 96-16,4-3-8 15,1-3-32-15,0 0-56 16,0 1 0-16,0-3 96 0,9 3 176 16,2-2-32-16,2 1 16 15,3-3-40-15,2 0-16 16,0 0-104-16,6 0-376 15,-4 0-2041 1,-4 0-8177-16</inkml:trace>
  <inkml:trace contextRef="#ctx0" brushRef="#br0" timeOffset="152684.733">5308 13046 6025 0,'0'0'3288'0,"0"0"-1447"16,0 0-449-16,0 0-408 0,0 0-439 15,5-2-225-15,12-1 368 16,6 2 72 15,4 0-264-31,0-4-272 0,0 1-96 0,1 2-128 16,4 1-48-16,-9 1-1568 0,-4 0-6354 15</inkml:trace>
  <inkml:trace contextRef="#ctx0" brushRef="#br0" timeOffset="153673.7896">5681 12960 9418 0,'0'0'2752'31,"0"0"-2032"-31,0 0-232 16,0 0 345-16,0 0-393 0,0 102-248 15,0-74-136-15,6-4-40 0,1-5 88 16,-1-5-56-16,-1-7-40 15,0-3-8-15,-3-4-200 16,2 0-24 0,1 0-256-16,1-1 352 15,1-12 111-15,-2-4 17 16,3-2-64-16,-1 0 8 0,-1-2-24 15,3 3 32-15,-1 4-24 0,0 0 72 16,-2 6-48 0,-1 2-8-1,2 6-88-15,-2 0 136 0,1 0 8 16,-3 16 312-16,3 1 121 15,0 4-185-15,-4-3 8 0,4-4-168 16,-4-5-88-16,0-4 0 0,0-1-8 31,2-4-120-31,1 0-1097 16,1-8-919-1,2-6-1881-15,-4-1-2152 0</inkml:trace>
  <inkml:trace contextRef="#ctx0" brushRef="#br0" timeOffset="154448.8339">5887 12970 4809 0,'0'0'4144'0,"0"0"-2903"0,0 0-9 16,0 0 48-16,2 26-312 0,-2-4-479 16,0 4-305-16,0 1-176 15,0-4-8-15,0-3-769 31,0-6-943-15,0-3-1577-16,0-10-3352 0</inkml:trace>
  <inkml:trace contextRef="#ctx0" brushRef="#br0" timeOffset="155470.8924">5779 13053 2456 0,'0'0'944'31,"0"0"24"-31,0 0-455 0,0 0 239 15,0 0 448-15,0 0-56 16,0 0-784-16,0 0-176 0,0 0 0 16,-23-5-168-1,17-7-8-15,6-4 0 0,0 4-8 16,0 0-8-1,0 6 8-15,0 2 8 0,6 4 56 16,1 0 144-16,-3 0 209 16,-2 5-121-16,-2 8 32 0,0 1-24 15,0-2-160-15,0-2-48 16,-4-4 0-1,-3-6-32-15,3 0-64 16,2-2-192-16,2-14-136 0,0 0 192 16,0 4 88-16,0 3 40 15,6 7-8-15,3 2 16 0,5 0 80 16,-6 0 152-16,1 8 56 31,-4 7-96-31,-5 0-48 0,0-3 8 16,0-3-8-16,-7-4 48 31,-8-5 112-31,-3 0 280 0,0-5 112 15,0-10 48-15,5-2-199 16,1 1-337 0,8 2 16-16,4 6-224 0,0 4-32 0,12 2 24 15,7 2-16-15,4 0 16 16,-3 5 8-16,-3 7-80 15,-3-1 80-15,-3 1-72 0,-4-2-104 16,-3 1-88-16,-4-4-33 31,0 3 105-31,0 0-240 0,-9 1-304 0,-1-4 328 16,-5-1 272-16,5-4 88 15,-2-2 48-15,3 0 112 16,7 0 160-16,2 0-144 0,0-11-128 16,11-11-768-1,9 2-936 16,3 1-3954-31</inkml:trace>
  <inkml:trace contextRef="#ctx0" brushRef="#br0" timeOffset="157492.008">5800 13219 3928 0,'0'0'5281'0,"0"0"-3640"0,0 0 207 16,0 0 113-16,0 0-681 15,0-10-848-15,0 10-432 16,0 0-72 0,0 5-40-16,0 6 112 15,3 1 0-15,2 2 16 0,-3 0-16 16,0-1 24-16,0 4-16 0,-2-3 8 15,2 2-8 1,-1-2 0 0,-1 0 0-16,0-3-8 0,4-4 0 15,-4-3 0-15,0-2-8 16,0-2 8-16,0 0 0 0,0 0 0 15,2-6 0-15,0-12-8 16,2-6-104 0,4 0 16-1,0-3-40-15,3 6-64 0,1 1 8 16,-1 2 16-16,-1 6 48 0,0 2 48 15,-1 6-40-15,-5 4-16 16,-2 0-16-16,0 0-128 0,-2 0 112 16,0 0 160-16,0 0 8 31,0 4 0-16,0-3 0-15,0 4 0 0,0-5 8 0,0 2-8 16,0-2 0-16,0 0 8 16,0 2-8-16,0-2 8 0,0 2-8 15,0 3 0-15,0-3-8 16,0 4 16-1,0 0-8 1,2 5 0-16,1 1 0 0,-1 6 16 0,3 4 48 16,-1 3-56-16,3 0 0 15,-1-2 0-15,1-6-8 0,-2-7 0 16,-1-2 0-1,1-5 112-15,-5-3 152 16,2 0 224 0,-2 0 8-16,2 0-240 0,0-13-24 0,0-1-232 15,0 3 0-15,1 0-504 16,1-1-664-16,-2 4-1433 0,3 2-2688 15</inkml:trace>
  <inkml:trace contextRef="#ctx0" brushRef="#br0" timeOffset="157994.0367">6149 13341 6129 0,'0'0'2288'0,"0"0"-1640"0,0 0 1 15,0 0 199-15,0 0-560 0,10 24-160 16,-5-20-128-16,1-4-80 16,2 0-392-1,0 0-72 1,1-8 400-16,3-6-72 0,-2 0 31 15,-1 2 121-15,-3 6 56 16,0 2 8-16,-4 4-16 0,0 0 16 16,-2 0 297-16,0 0 311 0,0 11-96 15,0 2-312 1,0 1-96-1,-2-4 0-15,-2 0-96 16,-2-7-8-16,2 0-184 0,0-3-840 16,-1 0-1673-16,3-9-1400 0</inkml:trace>
  <inkml:trace contextRef="#ctx0" brushRef="#br0" timeOffset="158162.0463">6149 13341 2832 0,'106'-82'1616'15,"-106"82"-151"-15,0 0-33 0,0 2-288 16,0 8-151-16,0 2-281 15,0 2-448-15,0-3-136 16,-2-4-128 15,-2-3-152-31,-3-4-496 16,3 0-2177-16,-2-8-1264 0</inkml:trace>
  <inkml:trace contextRef="#ctx0" brushRef="#br0" timeOffset="158352.0572">6070 13241 3976 0,'0'0'1961'0,"0"0"-1073"0,0 0 168 15,0 0 80-15,0 0-279 16,0 0-465-16,0 0-192 0,-33 118-120 31,26-100-80-31,3-6-1136 16,2-4-3353-1</inkml:trace>
  <inkml:trace contextRef="#ctx0" brushRef="#br0" timeOffset="158692.0766">6209 13239 7665 0,'0'0'2409'16,"0"0"-1673"-16,0 0-264 0,0 0 144 15,0 0-336-15,0 0-200 16,0 0-80-16,0 0-176 15,-14 98-392 1,12-82-496-16,2-4-1369 16,0-5-1944-16</inkml:trace>
  <inkml:trace contextRef="#ctx0" brushRef="#br0" timeOffset="159411.1178">6209 13239 5449 0,'-2'-20'2264'16,"2"17"-704"-16,2 3 65 15,0 0-385-15,0 0-680 16,4 0-304-16,3 0 56 16,3 0 16-1,1 0-72-15,3 3-136 16,-3 3-15-16,0 2-49 0,-1-2-56 0,-4 0 0 15,-1-2-265-15,-2 0-231 16,-3 0-152-16,0-2-112 16,0-2 208-16,-2 0 16 15,0 0-72 1,0 0 272-16,0 0 96 15,3 0-64-15,-1-10 7 0,0-5 113 0,0 2-144 16,2-1 192-16,-1 1 80 16,-2 6 56-16,-1 3 208 15,3 4 80 1,-3 0 48-1,0 4 273-15,0 16 495 0,0 7-152 16,0 4-344-16,0-1-72 0,0-4-152 16,0-6-168-16,0-8-72 15,0-4-88-15,5-8-56 0,4 0-120 31,2 0-512-31,0-14-240 16,0-11-904-16,2-2-1057 0,-1-7 1 16,-1 0 1559-16,-3 0 745 15,4 3 528-15,-6 5 1416 16,1 11 1185-16,-3 6-345 0,1 9 17 31,-5 0-665-31,3 9-848 16,-3 17 313-1,0 5-489-15,2 6-368 0,-2-3-88 0,0-2-72 0,0-8-40 16,0-7 32-16,1-4-40 15,-1-7 8-15,-4029-4-16 16,8068-2-280 0,-4033 0-176-16,6-2 288 15,-1-8 168-15,1-2 0 16,5 2-8-16,-4 2 0 15,1 4-56-15,-4 4-64 0,-1 0-24 0,1 0-288 16,-2 17-297 0,-1-4-1119-16,-3-1-3825 15</inkml:trace>
  <inkml:trace contextRef="#ctx0" brushRef="#br0" timeOffset="160098.1571">6737 13251 6993 0,'0'0'4369'16,"0"0"-3393"-16,0 0-576 16,0 0 264-16,0 0 81 15,0 0-473-15,-3 92-160 0,14-88-64 16,1-4-48-16,-3 0 16 15,-1-2 168 1,-3-14 0-16,-3-4-40 16,-2 0 0-16,0 2 160 15,0 4 0-15,-5 4-160 0,-3 4-144 16,1 2-16-16,5 4-464 15,0 0-448-15,2-3-761 0,0 3-791 32,0 0 1055-17,9-1 1009-15,-1 1 288 0,1 0 128 16,3 0 152-16,-5 0 649 0,1 10 367 15,1 6-168-15,-2 2-96 16,-3 0 120-16,0-4-616 0,1-2-207 31,-1-4-97-15,0-4-104-16,2-2 0 0,-2-2-112 0,0 0-345 15,1-6 185-15,-1-8-528 0,0-2-360 16,2-2-376-16,-6 2-593 16,0 4-31-16,0 0 183 0,0 5 353 15</inkml:trace>
  <inkml:trace contextRef="#ctx0" brushRef="#br0" timeOffset="160272.167">6915 13216 5217 0,'0'0'1888'0,"0"0"425"32,0 0-777-32,0 0-496 0,0 0-624 0,0 0-416 0,0 0-336 15,127-68-1768-15,-116 54-3418 0</inkml:trace>
  <inkml:trace contextRef="#ctx0" brushRef="#br0" timeOffset="160449.1771">6915 13216 7057 0,'72'-127'3049'16,"-73"145"-2033"-16,1 3 872 0,0 8-71 31,0-2-1073-31,0-2-416 16,4-3-192-16,5-4-16 15,5-3-56 16,-1-8-64-31,12-7-832 0,-5-6-2353 0,-1-10-7529 0</inkml:trace>
  <inkml:trace contextRef="#ctx0" brushRef="#br0" timeOffset="160940.2052">7391 13024 9313 0,'0'0'4105'0,"0"0"-3136"0,0 0-313 16,0 0 600-16,0 0-328 15,11 142-488-15,-5-83-232 0,-2 1-120 16,-3 0 120-1,2 0-200-15,-1-6 168 16,0-5-104-16,1-10-56 16,-1-6-8-16,0-10 40 0,0-6-48 15,0-7 0-15,-2-8-360 16,0-2-368-16,0-5-344 15,0-13-920 1,-8-1-4970-16</inkml:trace>
  <inkml:trace contextRef="#ctx0" brushRef="#br0" timeOffset="161378.2303">7267 13333 7825 0,'0'0'2593'0,"0"0"-1729"0,0 0 528 0,0 0-88 0,0 0-319 16,138-56-513-16,-96 36-256 15,0 2 0-15,-3 0-136 32,-8 2-80-32,-5 4-72 0,-8 6-312 15,-5 2-48 1,-5 4 136-16,-6 0 168 0,-2 0 120 0,0 10 8 15,0 6 152-15,0 3 32 16,0 2-16-16,0 1-48 31,0-4-40-31,0-2-80 0,0-6 16 0,0-6-16 16,0-4-344-16,0 0-592 31,6-8 143-31,7-14-383 0,-1-3-344 0,1-2-457 0,-1 4 1033 16,-4 6 928-1,-3 9 16 1,-3 8 936-16,-2 0 905 0,0 12-17 15,0 9-128-15,0 4-591 0,0-3-449 32,0-2-376-32,0-6-160 0,0-6-120 0,2-8-192 0,4 0-1096 31,6-12-729-31,-1-10-855 15,-5-2-3034-15</inkml:trace>
  <inkml:trace contextRef="#ctx0" brushRef="#br0" timeOffset="161654.2461">7766 13171 4456 0,'0'0'4873'0,"0"0"-3344"0,0 0-449 15,0 0 400-15,0 0-399 0,0 0-489 16,0 0-312-16,-3 93-176 16,1-82-48-16,0-1-8 0,2-8-48 15,0-2-64-15,0 0-184 16,0 0-136-1,0-10-88 1,4-6 216-16,6 2 184 0,3 4-9 16,0 1 81-16,-1 9-128 15,1 0 128-15,1 0 0 0,-2 11 104 0,1 1-104 16,1 1-128-16,11-12-1264 15,-8-1-1232 1,2 0-2225 0</inkml:trace>
  <inkml:trace contextRef="#ctx0" brushRef="#br0" timeOffset="161841.2568">7998 13154 7617 0,'0'0'4465'16,"0"0"-2857"0,0 0-103-16,0 0-265 15,0 0-256-15,0 0-600 0,0 0-216 16,-77 111-88-16,77-87 32 15,0-2-40-15,8-6 16 0,5-4-24 16,3-4-64-16,1-4-48 31,1-2-152-15,2-2-384-16,11 0-768 0,-2 0-1009 0,-4-6-2712 0</inkml:trace>
  <inkml:trace contextRef="#ctx0" brushRef="#br0" timeOffset="169507.6952">4237 14108 10098 0,'0'-3'2584'0,"-2"3"-983"15,2 0 7-15,0 0-296 0,0 0-640 0,0 0-520 16,0 0-152-16,0 11 0 15,0 4 40-15,6 3 112 0,1-2 16 16,-4-2-160-16,2-2 160 16,-5-4-48-1,2-2-47 1,-2-2-17-16,0 2 8 0,0-2-64 0,0 2 0 15,0 2-457-15,-10-2-959 16,1-4-4025-16</inkml:trace>
  <inkml:trace contextRef="#ctx0" brushRef="#br0" timeOffset="169746.7089">4285 13878 10122 0,'0'0'2920'0,"0"0"-759"15,0 0-441-15,0 0-632 0,0 0-864 16,0 0-224-16,0 0-1144 31,0 0-592-31,14 70-1345 0,-5-41-3248 0</inkml:trace>
  <inkml:trace contextRef="#ctx0" brushRef="#br0" timeOffset="170094.7288">4364 14045 4576 0,'0'0'1537'0,"0"0"671"16,0 0-327 0,0 0-401-16,0 0-416 0,0 0-424 15,33 102-184-15,-31-90-199 31,3-5-129-31,-3-2-80 0,-2-3 0 0,0-2 8 0,2 0 48 0,-2 0 96 32,0-4 184-32,2-12-128 15,0-8-192 1,6 0-64-16,-2 0-8 15,3 2-40 17,-1 6-8-32,2 6-8 0,-1 5-40 0,-1 5-16 0,4 0 32 0,1 13 88 15,-2 7 64-15,1 4-48 0,-2 0-8 16,2-2-8-16,-1 2-760 15,-3-6-2121-15,1-6-4977 0</inkml:trace>
  <inkml:trace contextRef="#ctx0" brushRef="#br0" timeOffset="170297.7404">4665 13969 3648 0,'0'0'8434'0,"0"0"-7090"31,0 0-912-16,0 0 153-15,0 0-129 0,0 0-224 0,44 124-88 16,-28-65-136-16,1 7 96 16,-1 2-96-16,-3-2 0 15,0-6-8-15,-3-10-200 0,-2-10-376 16,-1-6-497-1,-3-10-1047 1,-4-10-2873-16</inkml:trace>
  <inkml:trace contextRef="#ctx0" brushRef="#br0" timeOffset="170572.7562">4709 13971 5945 0,'0'0'2312'0,"0"0"-1592"15,0 0 145-15,0 0-297 0,0 0-296 16,0 0-144-16,0 0 160 15,87 28 16-15,-76-8 88 0,-3 6 72 16,-4 0 0-16,-4 0-144 16,0-1-136-1,0-2-184 1,-17 1-680-16,2-6-1856 0,1-8-6498 0</inkml:trace>
  <inkml:trace contextRef="#ctx0" brushRef="#br0" timeOffset="171179.7909">4921 13904 3064 0,'0'0'3057'31,"0"0"-2145"-31,0 0-264 15,0 0 392-15,0 0-744 0,0 0-232 16,0 0-56-16,0 0-8 16,0 0-16-1,0 0-256-15,0 0 104 0,2 0 64 0,-2 0-240 31,2 0-40-31,0 0 296 0,-2 0 88 16,0 0 104-16,0 0-96 16,0 0 48-16,0 0-48 15,0 0-8 1,0 0 0-16,0 0 8 0,0 0 224 0,0 0 328 31,0 0 64-31,2 7 33 0,5 6-433 16,0 10 272-16,2 4-112 0,0 8-80 15,-1 1-40-15,2-4-56 31,-2-1-80-31,-1-12-120 0,-1-5 0 0,0-6-8 16,-4-5 8 0,-2-3 0-16,2 0 128 15,-2 0 608-15,0-11-336 0,2-8-328 16,2-4-80-16,-1-5-216 15,-1-2 24-15,0 3 96 16,2 0 96-16,1 5 0 16,2 8-48-16,-1 6-24 15,3 8-168-15,1 0 240 16,-2 4 32-16,1 10 48 0,2 2 64 15,-4 0-144-15,0-4 0 16,-1-2-152-16,-2-6-696 31,1-2-1296-31,-3-2-3250 0</inkml:trace>
  <inkml:trace contextRef="#ctx0" brushRef="#br0" timeOffset="171599.8149">5183 13858 3272 0,'0'0'4193'15,"0"0"-3377"-15,0 0 281 0,0 0 63 16,0 0-464-16,41 83-456 16,-35-53-8-16,-1-6-64 0,1-5-64 0,-4-9-96 15,0-6 0 1,2-4 0 15,-4 0 224-31,0-1 1016 0,0-19-567 0,0-6-681 0,2-3-96 16,0-1-433-16,2 2-159 15,3 6 72-15,-1 7 176 0,4 8 216 16,-2 5 56-1,-1 2 168 1,-1 2 216-16,1 14 328 0,-1 4-88 16,2 2-32-16,-2 4-128 0,1 2-72 15,2 5-80-15,0 5-80 16,0 1 48-16,-3 8-32 0,4 0-80 31,-2 1 8-31,-1-9 8 16,-1-5 24-1,2-7-23-15,-2-7 23 0,-4-8-40 0,-2-9-73 16,0 0-1279-16,0-3-2905 15</inkml:trace>
  <inkml:trace contextRef="#ctx0" brushRef="#br0" timeOffset="171925.8336">5382 13794 6249 0,'0'0'4113'0,"0"0"-3593"0,0 0 64 15,0 0 776-15,0 0-336 16,0 0-463-16,0 0-113 15,67 67-216-15,-61-48 48 0,-2 3 96 0,-4 3 48 16,0-1 56 15,0-1-200-31,-8 4-136 0,-5-4-144 0,-4-2-200 16,5-2-752-16,0-12-1305 15,3-6-3184-15,5-1-1856 16</inkml:trace>
  <inkml:trace contextRef="#ctx0" brushRef="#br0" timeOffset="172179.8481">5520 13848 6361 0,'0'0'2312'0,"0"0"-1431"15,0 0 383-15,0 0 128 0,0 0-488 16,26 103-496-16,-19-89-192 31,3-7-112-31,-2-2-40 16,-1-5 89-16,2 0 87 0,-4 0-8 0,-1-11-24 15,-4 0-56-15,0-3-32 16,0 0-120-16,-2 2-40 0,-12 1-953 15,-1 0-1103 17,1 1-921-32,5-1-2288 0</inkml:trace>
  <inkml:trace contextRef="#ctx0" brushRef="#br0" timeOffset="172471.8648">5687 13691 5921 0,'0'0'2736'0,"0"0"-151"15,0 0 167-15,0 0-1399 16,0 0-929-16,0 0-96 0,-31 67-72 15,27-45-64-15,2-2-112 16,2-2-40-16,0-2-32 0,2-4-8 31,9 0 8-15,2 1-8-16,-2-6 0 0,0 4-48 0,1-6 32 31,-4 3-64-31,-1-3 32 16,-1 0 48-16,-1-2 0 0,-5 1 0 15,0-2 0-15,0 4 8 16,0 0 128-16,-9 4-136 15,-8 4-56 1,-10 1-880-16,4-3-2233 0,3-1-4304 0</inkml:trace>
  <inkml:trace contextRef="#ctx0" brushRef="#br0" timeOffset="172927.8909">5872 13871 3000 0,'0'0'5025'0,"0"0"-4433"0,0 0-208 16,0 0 521-16,0 0-177 0,0 0-360 15,52 0 272 1,-35 0-32-16,-1-10-168 0,-1-3-216 15,-2 1-88 1,-1-2-56-16,-3 2-32 16,-5 0 8-16,-2 3-56 0,-2-3-56 15,0 1-80 16,0-1-192-31,0 2 80 0,-9 2-56 0,-1 2 216 0,-4 4 88 0,1 2 168 32,-5 0 296-32,0 0 144 15,0 8 48-15,3 10-175 0,1 2 7 16,8 6-80-16,2 1-208 15,4-2-80 1,0 1 8-16,10-3-8 0,6-5 16 0,-3-3-24 16,3-5 72-1,-3-3-72-15,0-6-16 16,1-1-96-16,6 0-320 0,-2 0-936 15,-2-5-2705-15</inkml:trace>
  <inkml:trace contextRef="#ctx0" brushRef="#br0" timeOffset="173088.9001">6350 13824 11586 0,'0'0'2937'15,"0"0"-2129"1,0 0-288-16,0 0-520 15,0 0-8434-15</inkml:trace>
  <inkml:trace contextRef="#ctx0" brushRef="#br0" timeOffset="183638.5035">6418 13752 1384 0,'0'0'4497'0,"0"0"-2137"15,0 0-151-15,-3 0 183 0,3 0-471 16,-2 0-441-16,-2 0-368 31,2 0-112-31,-3 0-87 16,3 0-241-16,0 0-304 0,2 0-232 15,0 0-40-15,0 2-96 0,0-2-8 16,0 2 8-16,0 0 0 16,0 2-8-16,0 4-40 31,0 5 48-16,0 2 0-15,0 5 0 0,0 5 8 0,0-2-8 16,6 4 8-16,1-4-8 0,3-2 0 16,0-3-8-16,1-4-72 15,-1-5-88-15,0 2-24 31,1-5 8-31,3-2 16 16,-3 2 24-16,3-2 144 0,-3-2-48 0,1 2 48 16,0-3-8-16,-1 2-112 0,0-3-136 15,-1 0-128-15,0 0 87 16,-1 0 89-1,3-3 24 1,-1-8 120-16,-1-3 48 0,4-5 8 16,-5 2 8-16,-3-1-8 0,0 2 8 15,-4-1 0-15,-2 2 0 0,0-2 16 16,0-3-8-16,0 1 40 31,0-2-48-31,0 0-8 16,0 2-48-16,-6 1-592 0,-2 0-1088 15,1 6-2233 1,1 4-2792-16</inkml:trace>
  <inkml:trace contextRef="#ctx0" brushRef="#br0" timeOffset="183942.5209">6689 13664 5433 0,'0'0'4633'0,"0"0"-3265"0,0 0 216 16,0 0 65-16,0 0-713 15,0 0-656-15,0-4-280 0,0 8-104 0,0 15 56 32,8 8 48-32,-2 7 16 0,1 5 96 15,-3 0 128 1,2-3-32-16,0-4-80 0,-4-7-72 15,2-10-48-15,-2-4-8 16,-2-9-240-16,0-2-880 16,0 0-809 15,0-10-3992-31</inkml:trace>
  <inkml:trace contextRef="#ctx0" brushRef="#br0" timeOffset="184510.5534">6676 13689 6065 0,'0'0'3016'0,"0"0"-1567"15,0 0-169-15,0 0-208 16,0 0-448 0,0 0-352-1,0 0-224-15,0 0 40 0,132-15-72 0,-114 31-8 16,-3 2 8-16,-5 0 32 15,-7 0 33-15,0 0 23 0,-3-2 96 16,0 0 104 0,-6-2 24 15,-8-1-96-31,-4-1-80 0,1-5-24 0,0-1-112 0,0-2 32 0,3-2-40 15,1-2-8-15,4 0-96 16,3 0-48-16,3 0 64 0,3-4 8 31,0 0-56-31,0 4 80 16,9 0 48-16,5 0 104 31,6 0 64-31,2 0-64 0,2 4 0 0,-2 2-32 0,-2 1 8 0,-2-2-32 16,-2 0-48-16,-3-4-168 31,1 1-688-31,-7-2-1969 0,-3 0-4657 0</inkml:trace>
  <inkml:trace contextRef="#ctx0" brushRef="#br0" timeOffset="185105.5874">6899 13640 6513 0,'0'0'4233'0,"0"0"-3305"16,0 0-352-16,0 0 16 0,0 0 272 15,0 0-407 1,14 96-241 0,-8-60-16-16,-1 0-32 0,1-4-32 15,-2-4-32-15,1-7 16 16,-2-6-112-16,1-7 48 15,-2-1-48-15,1-4-8 0,1-3 0 16,-2 0 0-16,2 0 8 31,1 0 40-31,2 0 40 0,4-10-72 16,0-1 40-16,3-4-40 15,-1 3 64-15,0 2-80 0,-2 3-8 16,2 0 8-16,-1 3 0 0,-3 2 8 16,-1 2 40-1,2 0-48 1,-6 0 0-16,3 0 8 0,-5 0-8 15,2-1 0-15,0 1-160 0,-1-7-416 16,-1 1-889 0,-2-2-3664-16</inkml:trace>
  <inkml:trace contextRef="#ctx0" brushRef="#br0" timeOffset="185778.6259">7151 13618 4705 0,'0'0'4248'0,"0"0"-3103"0,0 0 31 0,0 0 264 31,0 0-232-31,0 0-503 15,0 0-273-15,93 52-128 0,-75-25 120 16,-3 9 80-16,-3-1-56 16,-5 3-40-16,-3-1-136 0,-4-3 0 15,0-4-48-15,0-7-96 16,-9-5-128-1,-13-1-176-15,1-5-1448 16,0-6-4561-16</inkml:trace>
  <inkml:trace contextRef="#ctx0" brushRef="#br0" timeOffset="186651.6758">6230 13780 6977 0,'0'0'2649'16,"0"0"-1417"-16,0 0 88 0,0 0-184 16,0 0-391-1,-19 0-473-15,19 4-184 0,0 6-80 0,0 4 120 16,0 5-16-16,0 0 64 15,0 1-8-15,0 0 56 32,0-2 16-32,0 0-48 0,0-1-96 15,4 3-48-15,7-1-32 16,3 2 56-1,3 1-72-15,1-2 0 0,5-2 8 16,-4-5 0-16,4 0 40 16,-5-3-40-16,-1-2 0 15,2-3 56-15,-4-2-48 0,1 1-8 16,1 0-8-16,1-1 0 15,0 2-344 1,6-1-512-16,-3-2-1593 0,-4-2-6665 0</inkml:trace>
  <inkml:trace contextRef="#ctx0" brushRef="#br0" timeOffset="222254.7122">7686 13777 4961 0,'0'0'2032'16,"0"0"-1016"-16,0 0 80 15,0 0 193-15,0 0-481 32,0 1-328-17,0 1-72-15,-2 2 40 0,0 1-200 0,-2-3-120 0,2 3-48 16,0-1-72-16,0-4 0 0,2 2 0 15,0-2 48-15,0 0-48 16,0 0 40 0,0 0 344 15,0 0 193-31,0 0 23 0,0 0-216 0,0 0-112 0,0 0-48 0,0 0-64 15,0 2-112-15,16 0 128 0,9 2 272 16,3-2-184-16,6 0-192 31,0 0 32-31,1-2-104 16,3 0 56-16,-5 0 72 15,-2 0-72-15,-2 0-56 0,-2 0-8 16,-9-4-944-16,-9-4-2993 0</inkml:trace>
  <inkml:trace contextRef="#ctx0" brushRef="#br0" timeOffset="223144.7631">8316 13265 4745 0,'0'0'4705'0,"0"0"-2873"0,0 0-32 0,0 0 25 0,0 0-385 15,0 0-664-15,0 0-408 16,-11 0-288-16,34 0-80 31,5 0 8-31,6 1 48 0,4 4-48 31,-1-1 8-31,11-1-16 0,-11-3-832 0,-8 0-3113 0</inkml:trace>
  <inkml:trace contextRef="#ctx0" brushRef="#br0" timeOffset="240866.7768">3825 16923 5033 0,'0'0'2728'15,"0"0"-1568"-15,0 0-575 16,0 0-249-16,0 0 0 0,0 0 248 0,0 0 40 15,73 0-136 1,-49 0-32 0,3 0-88-16,2 0 16 0,2 0-32 15,5 0 56-15,2 0-111 16,6 0 135-16,4 0-120 15,6 0-32-15,10 0-64 16,9 0-16-16,23 0-24 16,28 0-128-16,-8 0 776 15,-9 0-280-15,-14 0-304 0,-16 0-128 16,5-5-112-16,14 2 16 47,-4-4 240-47,-4 0-112 0,1-4 24 0,-2 5-40 0,-4 1-8 15,-6 2-16-15,-7 3 16 0,-7 0-56 16,-5 0-56-16,-4 0-8 15,0 0 137-15,-2 0-65 16,-4 3-16 15,-3-3-56-31,-7 0 8 0,0 0-8 0,-5 0 48 16,-2 0-40-16,2 0 0 0,-1 0 8 15,1 0-8-15,3 0-8 16,0 2 8-16,2 3-8 16,1-1 48-16,4 0-48 0,-1-1-8 46,3 1 8-46,-3-4 0 0,0 0 8 0,-1 0 0 0,-3 0-8 0,-3 0 8 16,1 0-8-16,-3 0 0 16,3 0 8-16,-5 0-8 15,-4 0 0-15,-3 0 0 16,-4 0-48 15,-4 0-248-31,-10 0-649 0,-2 0-1687 0,-4 0-5242 0</inkml:trace>
  <inkml:trace contextRef="#ctx0" brushRef="#br0" timeOffset="251062.3599">3822 17935 1816 0,'0'0'2016'16,"0"0"-631"-16,0 0-137 16,0 0 24-1,0 0 208-15,0 0-55 16,-36 0-89-16,34 0-360 15,2 0-168-15,0 0-191 0,0 0-113 16,0 0-280-16,0 0 56 16,0 0-208-16,0 0-16 15,0 0-40 16,0 0-16-31,0 0-48 0,0 0-56 0,11 2 104 0,3 0 80 16,-1 2 24-16,3 1 80 0,3-2-32 16,2 2 0-16,6 2 24 15,4 1-96 1,7 2 16-1,4 2-88 1,3 0 80-16,4 0-80 0,-1-4 40 0,2 0 48 16,0-4-88-16,0-2 88 0,-1-2-16 0,0 0-16 15,-2 0 16-15,-1 0-8 31,-3-3-72-31,-3-4 8 16,2 3 0-16,-1 2 0 31,3-2 0-31,-2 4 40 0,-1 0-48 0,-2 0 48 0,-3 0-32 0,-5 0 32 16,-4 0 16-16,-2 3-64 31,-3-2 96-31,0-1-88 0,0 2 8 16,5-2-8 15,3 0-8-31,9 0 0 0,3 0 432 0,3 0 192 0,-3 0-375 0,1-6-137 15,-5-2-48-15,-3 2 8 32,1 0-8-32,-5 0-56 0,2 2 40 15,-4 0 8-15,2 0-48 0,1 2 72 47,1 0 24-47,3 2 8 0,2 0 16 0,0 0-48 0,2 0-64 0,0-4 56 16,0 2 0-1,4-4-72-15,-1 0 16 0,4 1 40 16,-2-1-8-16,1 0-48 15,3 1 0-15,5 5 0 0,1 0 8 32,7 0-8-32,6 6 0 0,-1 2 8 15,-1-3 8-15,-1 0-8 16,-1-5-8-16,3 0 16 0,0 0-8 15,3 0 0-15,-2 0 112 16,3 4-104-16,1 4-16 0,-5 4 16 16,-2 1-8-1,-5 0 0 1,-4 1 8-16,-4-2-16 0,-2-4 16 15,-4-4-16-15,-1 1 48 16,-5-5 32-16,-2 0-16 0,0 0-56 16,-4 0 168-16,-3 0-56 15,0 1-112 16,0 2 0-31,-2-3 8 0,0 1-8 0,2 2 0 16,5-3 48-16,1 1-56 16,8-1 0-16,6 2 0 15,3 0 8-15,6 0 0 0,5 2-8 0,-1-4 48 16,3 0 24-1,-3 0-16 1,-1 0 8-16,-10 0-64 0,-5 0 56 16,-8 0-48-16,-7 0 8 15,-4 0-8-15,-7 0-8 16,-4 0 8-16,-2 0-8 0,-3 0 0 15,-5 0 8 1,2 0 0 0,-6-1-8-16,1 1 8 0,-3-3-8 0,-2 3-48 15,0 0-440-15,0 20-1008 16,-2 8-1513-16,-15 3-4945 15</inkml:trace>
  <inkml:trace contextRef="#ctx0" brushRef="#br0" timeOffset="259320.8323">11836 18099 3592 0,'0'0'1737'0,"0"0"-617"0,0 0 160 16,0 0-184-16,-51 9 137 0,40-9 135 15,-2 0-448-15,-2 0-424 16,-1-9 8-16,-5-1 88 31,0 2-71-15,-4 0-177-16,0-2-128 0,-2 2 8 0,3-2-72 15,-3-2-72-15,1-2 0 0,-4 0 24 16,4-2-16-16,-1 0-32 0,0-2 16 15,-1-2-64 17,2 0 48-32,3 3-8 0,-2-2-40 31,5 5 0-31,2 0 8 0,2 2-16 0,0 2 16 0,1 2-8 0,2-2 80 15,-1 0-80 17,1-3 72-32,-1-2-72 15,-3-3-8-15,-1-4 8 31,0-2 56-15,-4-6 16-16,0-2-24 0,-1-7-56 0,1 1 0 0,-2-1 8 0,1 1 0 0,3 3 64 16,0-1-32-16,4 1-32 15,6 6 112-15,3 1-112 16,5 6 80-16,2 0-32 0,0 1-48 15,0 5 0 17,2-2 0-32,11 2-8 0,1 0 16 0,3 0-16 0,4 0 16 0,1 0-16 31,6 0 16-31,7-1-8 0,4 0 40 15,8-3 0-15,6-2 8 16,8 0 8-16,-1 0-56 0,-2 2 64 31,0 4-16-31,-2-1-48 16,-4 2 0-16,0 1 40 0,2 1-40 15,-4 1 0-15,4 5 0 16,0 0 40-16,-3 7-40 0,-4 0 0 16,-5 0 88-16,-4 0-88 15,0 3-8 1,-3 2 40-16,3 1-32 0,3-2-8 15,2-1 0 1,5-3 8-16,3 0 0 0,3 0 0 16,1-3 40-16,6-3 0 15,-1 4 32-15,0 0 8 0,0 2-32 16,-3 0 96-1,-1 0-96 1,-2 0-56-16,-3 4-8 0,0 1 0 16,-1-1 8-16,3-1 0 0,2-1 16 15,3-2 40-15,5 0-40 16,-1 3-8-16,6-3 40 0,-4 1-40 31,3 1 72-15,-5 2-80-16,-4 0 0 0,-2-1 0 0,-3 0 8 15,0 1 0-15,1-1-8 16,-1-2 8-16,1-1 0 15,-3 0-8-15,3 0 8 0,-3 0-8 32,-2 0 8-17,1 3 32-15,-2-2-40 0,-1-1 0 0,0 0 0 16,0 0 80-16,-3 0-72 0,-1 0 0 15,1 0-8-15,-4 0 8 16,-3-1-8-16,-2-2-80 16,-5 3 80-1,2 0 0 16,-1 0-16-31,3 0 16 0,2 0 48 0,9 0-40 0,5-1-8 0,6-8 8 16,4-3 0-16,7-3 104 0,-1 1-48 16,3-2-64-1,-5 8 8-15,-1 2 8 16,-5 1-7-16,-6 5-9 47,-6 0 8-47,-1 0 40 0,-1 0-48 0,1 6 0 0,-1-1 0 0,1-4 0 0,-3-1 8 0,0 2-8 15,-3 1 8-15,-3-2-8 31,-3 3 0-31,-2 5 0 0,0-1 0 16,3 3 0 0,-3 0 0-1,-2-1 0-15,-2-5 80 0,-5 1-64 0,0-3-8 0,-2-2-8 16,-2 2 8-16,0-3-8 31,-2 1 0-31,-6-1 0 0,1 3 0 16,-1-3 8 15,-1 0-8-31,-1 0 0 0,4 0 0 0,-1 0-8 0,2 0-64 0,1 0 72 15,1 0 0 1,1 0 0-16,3 0 72 16,2 0-72-16,-1 1-56 0,-1 4 48 15,-3-1 0-15,0-1 8 31,0 3 0-31,-1 0 16 0,5 2-16 0,4 1-8 16,2-1 8-16,-3 2 0 16,2-1 0-16,-2 0 0 15,-3-1 0-15,-5 0 8 0,-1 2 96 16,-1 4-96-16,-2 0 40 15,0 0 0 17,-3 0 16-32,4-2 72 0,-3-2-120 0,0-2-8 15,0 1 40-15,-3-4-80 16,-1-2 88-16,2 4-88 0,-3 1 80 15,1 4-40-15,-1 4 40 16,0 0-40-16,-2 0 56 0,2-4-64 31,-4-2 8-31,2-2-8 16,-2-3 0-16,2-2 0 0,0 1 0 15,0 0 0-15,-2 3 0 16,2-2 0-16,0 5 8 16,-2 0-8-16,3 6 8 0,-3 2 0 31,0 3-8-31,0 2 16 15,0 4-8-15,0-4 0 0,0 0-8 0,2-3 8 16,-2-2-8-16,0 1 16 16,0-5-8-16,0 5-8 15,0-1 8-15,-5 4 0 16,-5 0 0 15,-2 2 0-31,-1 1-8 0,1-4 8 0,-3 2 40 0,2-5-40 0,-4-5-8 16,0 0 8-16,-5-1 0 15,0 2 8-15,-7-3-8 16,-2 6 40-1,-3-3-48-15,-1 2 8 32,-1 0-8-32,-5-4 0 0,2-4 0 0,-3-4-8 15,-3-4-32-15,-2 0 32 0,0 0-32 16,1 0 40-16,-4-2-8 0,4 0 0 31,-1 2 0-31,3 0 8 16,-4 0 0 15,-1 4 0-31,-2 4-96 0,-2-2 88 0,-1-4-104 0,-1 1 112 0,1-2-8 15,0 1-64-15,1 1 72 0,2 2 0 32,0 1-16-32,-1-2 8 15,-1 2 8-15,2 0 0 0,-1-4 0 31,2 0-8-31,0 0 8 0,1-2-8 0,2 0-64 0,0 0 64 16,1 5-48-16,-4 4 56 16,0 5-48-1,-8 6-40-15,-2 1 40 16,-7 2 48-16,-1-1-56 0,2-4 56 15,-1 0 8 1,2-3 0-16,3-4 0 0,4 3-8 16,4 1 0-16,2-1 0 0,-4 4-8 15,0 0 8 1,-2 2 0-16,0-1 0 15,2 0-48-15,1-3 48 16,-1-2 0-16,2-4 0 31,0-4 8-31,4-2 0 0,5-2 0 0,5-2-8 16,9 0 8-16,4 0-8 15,4 0 0-15,2 0 0 16,0 0 0-16,-1 0-48 0,-1-6 40 16,-3 0 8-16,-7-3-24 15,-6 2-48 1,-3-1-57-16,1 2-47 15,2 0 80-15,8 2 40 16,4 2 56-16,7-3 0 16,0 2-8-16,3-4-40 0,-1 0 48 15,-1-1 0-15,-2 0-16 16,-6-2 8-16,-4 2 0 31,-7-1 8-31,-6 2-8 0,1-2 0 0,-4 2-64 16,0-4 24-16,4 4-72 15,4-4 32-15,5 2 72 0,1-1-56 16,4 0 40-16,0 1 32 15,-2 2 8-15,2 2-8 16,-2 0 0 0,4 2 0-16,0 2 0 0,2 1 0 15,4 0 0-15,0 0 0 16,1 0-48-16,3 0-80 15,-2 0-160-15,2 0-336 0,-16 4-1048 16,1 4-3737-16,1 1-2745 0</inkml:trace>
  <inkml:trace contextRef="#ctx0" brushRef="#br0" timeOffset="273240.6284">17128 16367 5337 0,'0'0'5065'16,"0"0"-3537"-1,0 0-280-15,0 0 177 0,-31-19-273 0,31 19-680 16,0 0-360-16,0 0-32 31,0 0 48-31,0 7 16 0,0 17 456 16,0 14 152-16,2 16-208 15,0 12-199-15,0 15-89 0,1 3-168 16,2 4-72-16,-3-2 56 16,2-10 8-1,-2-10 96-15,0-17 80 16,-2-15-176-16,5-17-24 0,-5-10-48 15,2-7-8-15,-2 0-32 16,0-14-304-16,0-16-472 0,0-40-681 31,0 7-1599-31,0 3-4186 16</inkml:trace>
  <inkml:trace contextRef="#ctx0" brushRef="#br0" timeOffset="273782.6594">17063 16318 6617 0,'0'0'3281'0,"0"0"-1489"16,0 0 224-16,0 0-271 0,0 0-761 0,0 0-488 15,-29 87 88-15,21-49-176 16,-1 2-128-16,0-4-152 15,2-1-64-15,1-12-56 16,3-7 88-16,1-7-96 16,2-7-80-1,0-2-240-15,0-5-424 16,0-17 168-16,0-9-48 0,11-9 16 15,3-1 32-15,-2 1 256 16,5 6 320-16,-4 5-16 16,0 10 16-16,1 5 184 15,-1 10 176-15,3 4 112 31,-1 0 144-31,3 4 56 0,3 16 16 0,0 6-48 0,0 5-384 16,1 6-256-16,-3 13-440 0,-2-7-1912 31,-7-7-9659-31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23T02:34:01.1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5486 6664 3104 0,'0'0'2625'16,"0"0"-697"-16,0 0 97 0,0 0-249 16,0 0-64-1,0 0-303 1,0 0-401-16,-27 0-192 0,27 0 120 0,0 0-160 15,0 0-63-15,0 0-153 16,0 0-232-16,8 0-328 16,19 0 0-16,17 0 0 0,16 0 256 31,18 0 16-31,13 0-72 31,8 0-8-31,3-4 32 0,2-3 24 0,-3 0-176 0,-3-1 0 16,-7 1 88-16,-9 4-152 0,-8 0 64 15,-9 3-16-15,-11 0 144 16,-15 0-112-16,-12 0-88 0,-10 0-232 31,-17 9-1208-15,0 4-1073-16,-4-4-4616 0</inkml:trace>
  <inkml:trace contextRef="#ctx0" brushRef="#br0" timeOffset="2409.1378">8854 6696 600 0,'0'0'832'0,"0"0"72"15,0 0 40-15,0 0 184 16,8-7 241-16,-8 7-105 15,0 0-368 1,0 0 40-16,0 0 201 0,7 0-41 16,1-4 184-16,4 1 24 0,1-1-311 15,1-1-225-15,-1 4-112 16,-2 1-120-16,0 0-88 15,0 0-80 1,0 0-40-16,-1 0 0 16,0 0 16-1,4 0-47-15,-1 0-49 0,3 0-64 0,6 0 40 16,3 0 32-16,4 0 56 15,4-5 0-15,2 2-64 0,3 0-96 32,-1 2-40-32,0 1 64 15,1 0 0 1,4 0-64-16,7 0 8 0,5-3-40 0,11-5 120 15,3-2-8-15,11-4 0 16,-2 0-96-16,2 5-80 0,-8-2 40 16,-7 6-56-16,-8 5 0 31,-10 0 0-31,-7 0 88 0,-3 0-80 31,-3 5-8-31,-4 1 8 0,0 0-8 16,-2-2 8-16,0-2 16 0,-4 0-24 0,0-2-40 0,-3 0 40 15,-1 0 0 1,0 0-88-1,-1 0-8-15,1 0-40 0,0 0 8 16,-4 0 32 15,3 0 80-31,-1 0 8 0,0 0-40 0,1 0-40 0,-1 0 40 16,3 0 40-16,2 0-64 15,0 0 0-15,1 0-8 16,0 0 32-16,-4 0-48 16,4 0 24-16,-3 0-16 31,-3 0 88-31,4 0-8 0,-4 0 0 0,1 0 0 15,3 0 0-15,-4 0-8 16,-1 0 16-16,1 0 8 0,-2 0 0 16,-3 0 40-16,0-2 0 15,-6 0-48-15,1 1 8 16,-5-2-8-1,-2 3 16-15,0-1-16 16,0-2 0-16,0-5-1072 16,-13 1-1393-16,-10-4-11426 0</inkml:trace>
  <inkml:trace contextRef="#ctx0" brushRef="#br0" timeOffset="5674.3245">8916 7804 5281 0,'0'0'2176'0,"0"0"-1624"0,0 0-120 16,0 0 945-16,0 0-137 15,35 0-384-15,-26 0-456 16,0 0 40-16,-2 0 72 16,0 0-192-1,-1 0 24-15,1 0 9 16,-3 3 55-16,3-3 8 0,0 0-48 0,1 0-72 15,6 0 32-15,1 0 48 32,6 0-72-32,-4 0-24 15,3 0-40-15,-2 0-16 0,-2-3-96 16,0 2 16-16,-3 1-40 15,0 0-16 1,1 0 48-16,1 0 0 0,3 0-24 0,2 0 80 31,-1 0-64-31,7 0 33 0,0 0 23 16,1 0-48-16,0-3-48 15,-1 3 80-15,-1-1-80 0,-3 1-88 16,-1-2 96 15,-4 2-96-31,-1 0 0 0,-1-3 88 16,3 2-40-16,2-1-48 0,4-3 16 15,3 1 32-15,0 0-16 16,2 0 16-16,-2 2 16 0,0-2-56 16,-3 3 8-16,-2-2-16 15,1 2 8 16,-6 1 32-31,3-3-32 0,-1 3 0 0,0-2-8 0,1 0 16 16,3 0 16-16,-1-2-24 16,0 3 8-16,1-4-16 0,1 4 8 15,-2-1 0-15,3-3-8 16,-1 1 16-1,3 0-8 1,0-2 0-16,1-2 40 0,2 0-48 0,-1 1 0 16,0-1 0-1,-3 1 0-15,1 1 8 0,0 4-8 0,-2-2 8 16,-3 2-8-16,-2 2 0 31,0 0 0-15,-2 0 0-1,-1 0-8-15,2 0-32 0,-2 0 40 0,3 0 0 0,3-2 0 0,-2-2 0 16,2 0 0-16,2 0 0 15,-5-2-56-15,2 3 48 32,-4-1-72-17,-1 1-16-15,1 3-8 0,-1 0-40 16,-5 0 96-16,4 0-32 0,0 0 32 0,-1 0-120 15,-1 7 0-15,-4-4 160 16,-3 0 0-16,-2-3 8 31,0 1 0-31,-3-1 8 0,0 0 0 16,-2 0-8-1,2 0 0-15,0 0-8 0,0 0 8 0,0 2 0 16,1-2 0-16,-1 0 8 0,-2 0 8 16,2 1-16-1,-2-1-8 1,0 0-80-16,0 0-216 0,0 0-281 15,0-1-655-15,0-8-2697 16</inkml:trace>
  <inkml:trace contextRef="#ctx0" brushRef="#br0" timeOffset="8877.5078">18142 6263 7633 0,'0'0'3089'0,"0"0"-2001"15,0 0-144-15,0 0 361 0,55 1-17 16,14-15-448-1,56 0-232-15,68 2-120 16,36-1 56-16,22 6 216 0,8 0-111 16,-5-8-257-16,16 3-160 15,13 1 40 1,-19 0-72-1,-23 10-184-15,-36 1-8 16,-36 0-8-16,-22 0-240 0,-33 7-248 0,-27-1-144 16,-24-2-185-16,-15 0-151 0,0-2-96 15,-9 0-848-15,-7-2-2505 16,-16-2-312 31,-12-9-359-47</inkml:trace>
  <inkml:trace contextRef="#ctx0" brushRef="#br0" timeOffset="9077.5192">21562 6050 6449 0,'0'0'1968'0,"0"0"-775"15,0 0 535-15,0 0-672 0,0 0-32 32,0 0 89-17,-84 181-185-15,68-51 64 0,7 68-344 0,5 41 168 16,4 5-216-16,15-12 145 15,18-46-305-15,10-28 184 16,-7-35-304-16,-7-32-120 0,-13-24-112 31,-3-17-88-15,-7-2-432-16,-6-19-976 0,-2-8-945 0,-23-21-4848 0</inkml:trace>
  <inkml:trace contextRef="#ctx0" brushRef="#br0" timeOffset="9899.5662">18084 6555 7377 0,'0'0'3209'0,"0"0"-1993"0,0 0-960 16,0 0 688 0,0 0 225-16,24 137-329 15,-15-43-240-15,7 40-264 0,13 40-56 16,5 13-176-16,-5 6 16 15,-17-13-48 1,-12-41 0-16,0-24 304 0,-6-38 448 16,0-23-504-16,-1 4-120 15,0-2 16-15,0-3-128 16,3-17-24-16,4-16-56 0,-3-10-8 15,3-8 0-15,0-2 89 16,0 0 39 15,0 0 48-31,0-5 48 0,0-10-112 0,0-6-104 16,7-2-8-16,18-4 0 0,10 1 0 15,15 2 0-15,16 4 8 16,32 8 96-16,39 10 16 16,36 2 8-16,24 0 16 0,7 4 120 31,-1-4-160-31,-7 0-56 15,3 0 16-15,-8 0-64 0,-10 0 0 16,-19 0 0-16,-17 4-136 16,-32 11-128-16,-24-4-320 15,-22-2 8-15,-5-6 391 0,4-1-47 31,-2-2 16-31,-3 0-104 0,-22-5-152 16,-26-21-248-16,-13 3-992 0,-2-1-5138 16</inkml:trace>
  <inkml:trace contextRef="#ctx0" brushRef="#br0" timeOffset="11088.6342">18235 7135 1304 0,'0'0'5585'0,"0"0"-4169"15,0 0-47-15,0 0 223 16,0 0 232-1,-89 0-495-15,89 0-457 16,0 0-328-16,0 0-208 16,23-1-128-16,16 1 80 15,19 0 88-15,34 0-8 0,35 0 104 0,36 0-88 16,23 1-56-16,11-1-159 15,4 0-121-15,-10-10 840 16,-4-6-472 0,-8 4-240-16,-17 1-160 15,-12 10-16-15,-15 1-64 16,-25 0-400-16,-23 0-280 0,-25 3 7 15,-11 3 217-15,3-1 200 0,-3-1 224 16,-2-3 96 0,-14-1 0-1,-8 0 0-15,-7 0 64 0,-5-16-16 16,1-1 8-16,-4-4-56 15,6 3-56-15,-8 0-96 0,2 7-224 16,-3-1-24-16,-5 5 112 16,0 1 96-1,1 5 96 16,-3-2 88-31,-2 3 0 0,5 0-192 0,-1 0-408 0,5 0 280 0,0 3-104 16,2 2-201-16,-5-1 249 16,1 1 56-16,-4-4 64 0,-3-1 176 15,0 0 88-15,0 0 24 31,0 0 48-15,0 0-144-16,0 0-8 0,4 7-48 0,8 0 48 16,-4 4 72-16,3-4 8 15,-1 0 56-15,-4-3 152 0,-2-4-56 16,-4 0-152-1,-2 0-376-15,-14 0-4305 16</inkml:trace>
  <inkml:trace contextRef="#ctx0" brushRef="#br0" timeOffset="11577.6622">18185 7439 6305 0,'0'0'4009'0,"0"0"-3121"31,220-17 1176-31,11-13-87 0,46-3-561 0,22 3-488 16,-21 6-432-1,-35 14-312-15,-16 6 192 0,-24 2-151 16,-51 2-225-16,-44 0-625 16,-41 6-415-16,-7 10-640 0,-13-3-961 46,-11-2-2016-46</inkml:trace>
  <inkml:trace contextRef="#ctx0" brushRef="#br0" timeOffset="11968.6846">18771 7650 7281 0,'0'0'2105'16,"144"-54"-225"-1,5 19-64-15,54 7-295 16,22 8-209-16,-4 13-400 0,-25 7-360 15,-40 0-104-15,-16 0-80 0,-30 0-200 16,-29 0-168-16,-23 1-72 16,-10-1-328-1,-2 0-384-15,-3 0-784 31,-5 0-1017-31,-16 0-2288 0,-18 0-600 0</inkml:trace>
  <inkml:trace contextRef="#ctx0" brushRef="#br0" timeOffset="12288.7029">19693 7763 6769 0,'120'0'2576'0,"31"-10"-1007"0,28-11 87 16,-5-3 425-1,-45 9-753-15,-27 2-760 0,-21 5-440 16,3 6 64-16,0 0-184 16,10 0 120-16,7 0-128 0,-30-2-64 31,-7 1-408-31,-28 0-1128 0,-22 2-2649 15,-14 1-3153-15</inkml:trace>
  <inkml:trace contextRef="#ctx0" brushRef="#br0" timeOffset="12570.719">19693 7894 6465 0,'0'0'2208'0,"140"0"-31"0,-7 0-249 15,52-9-103-15,12-5-177 16,-16-4-744-16,-46 3-384 0,-46 6-280 15,-26 2-240-15,-14 3-168 16,-1 3-672-16,-12 1-1232 31,-9 0-3345-31,-25 0-3417 0</inkml:trace>
  <inkml:trace contextRef="#ctx0" brushRef="#br0" timeOffset="12978.7423">18322 7917 5449 0,'0'0'2808'0,"0"0"-1896"16,0 0 721-16,0 0 55 15,175 0-272-15,-94 0-263 0,18 0-161 32,3 0-296-32,3 0-264 15,-4 0-240 1,-4-9-192-16,-3 0-112 0,10-5-288 0,-21 0-1704 0,-25 4-5394 15</inkml:trace>
  <inkml:trace contextRef="#ctx0" brushRef="#br0" timeOffset="13434.7684">19091 7743 3816 0,'0'0'5097'0,"0"0"-4136"0,0 0-161 16,0 0 504-16,118 1-248 16,-68-1-464-16,9 0-344 15,16 0-248-15,-14 0-968 0,-12 0-3081 16</inkml:trace>
  <inkml:trace contextRef="#ctx0" brushRef="#br0" timeOffset="14749.8436">21321 7913 824 0,'0'0'680'16,"0"0"-488"-16,0 0-32 15,0 0 144-15,0 0-176 0,0 0-72 0,0 0-32 31,18 4 232-31,-16-4 200 16,1 0 168 0,-3 0 409-16,0 0 303 0,0 0-64 0,0 0-392 15,0 0 24-15,0 0-191 16,0 0-249-16,0 0-48 0,0 0-8 31,0-4-408-31,0-2-368 16,0-2-3921-16</inkml:trace>
  <inkml:trace contextRef="#ctx0" brushRef="#br0" timeOffset="15697.8979">21103 8129 6769 0,'0'0'2240'15,"0"0"-1231"-15,0 0 847 0,0 0-152 16,0 0-751-16,0 0-609 0,0 0 120 15,67-28 184-15,-35 16-112 0,-1 2-120 32,2 0-40-17,-2 4 16-15,0 0-32 0,0 2-152 16,-1 4-80-16,1 0-72 0,2 0-40 15,1 0 56-15,-1 0-8 0,-2 0-48 16,0 4-8-16,0-2-8 31,-2 0-200-31,-2-2-40 16,-2 2-16-1,-1-2-40-15,-4 3 104 0,-3 0 24 0,-1 2 56 16,-5-4 48-16,1 3 16 0,-6-2 48 16,-1 0 0-16,-3-2 0 31,0 2 8-31,-2-2-8 15,0 0 48-15,0 0 104 0,0 0 72 16,0 0 56-16,0 0-40 16,0 0-112-16,0 0-128 0,0 0-352 15,-9 0-1296-15,-3-4-8338 0</inkml:trace>
  <inkml:trace contextRef="#ctx0" brushRef="#br0" timeOffset="17677.0111">18378 8499 832 0,'0'0'1824'15,"0"0"-544"-15,0 0 305 0,0 0 87 31,0 0-224-31,-27-35 1 16,25 33-225-16,2 0-32 16,0 2-120-16,0 0-327 0,0 0 87 15,0 0-200-15,0 0-152 16,7 24-320-16,22 35 32 0,0 11 512 31,2 18-40-31,0 12-336 16,-8-13-192-16,-2 7-40 0,-3-6-96 31,-4-8-288-31,-1-12-384 0,0-10-272 0,-1-16-920 0,-1-17-1041 15,-3-15-1280-15,-2-10 0 0</inkml:trace>
  <inkml:trace contextRef="#ctx0" brushRef="#br0" timeOffset="18095.035">18586 8575 6081 0,'0'0'2648'16,"0"0"-1223"-1,0 0 479-15,146-47-296 16,-76 33-279-16,12 0-473 15,7 2-336-15,7 0-56 16,5 0-104-16,18-3-128 0,30-6 120 16,36-8-32-16,16-8-104 0,2 1 80 15,-13 6-248-15,-26 6 33 16,-10 8-81-1,-16 2-361-15,-31 4-319 16,-22 3-408-16,6 1-1160 16,-28 3-2409-16,-8 0-2353 0</inkml:trace>
  <inkml:trace contextRef="#ctx0" brushRef="#br0" timeOffset="18461.0559">21542 8269 3168 0,'0'0'1328'0,"0"0"-207"15,0 0 375-15,0 0-104 0,0 0-159 16,0 0-241-16,0 0 176 31,36 109-64-15,-32-75-31-16,1 8-241 0,-1 5-192 0,2 10-112 15,4 10-96-15,-4 9-168 16,1 4 88-16,-1 5-152 0,-4-1-96 16,2-2-24-1,-4-2-64 1,0-2-8-1,0-5-8-15,2-5-64 0,0-11-256 0,-2 4-792 16,0-19-1489-16,0-12-4488 0</inkml:trace>
  <inkml:trace contextRef="#ctx0" brushRef="#br0" timeOffset="19177.0969">18609 9196 8673 0,'0'0'2017'0,"0"0"-1369"0,0 0 384 16,0 0 40-16,59 122-455 16,-39-75-273-16,2 1-120 31,-6 6 40-31,-8 5-96 0,-5 10-168 15,-3 5-152-15,0 3-624 16,-9 19 511-16,-2-22-2055 0,4-14-3345 0</inkml:trace>
  <inkml:trace contextRef="#ctx0" brushRef="#br0" timeOffset="19742.1292">18759 9912 6953 0,'0'0'2681'0,"0"0"-1881"16,0 0 760-1,118-49-248-15,-62 32-175 0,11-3-241 0,31-5-248 16,28 0-16-16,26 0-200 31,4 6-248-31,-9 2-104 0,-16 5 96 16,-12 5-120-16,1-2-48 15,3 0-16 1,-1-1 8-16,-14 2-152 0,-22 1-96 0,-22 3 0 15,-8 2 88-15,4 2 88 32,7 0 56-32,5 0-72 0,-7 0 80 15,-4-4 8-15,-2-4 0 16,-3-1-152 15,-3-2-168-31,-4-3-56 0,-3 0-104 0,-3 2-120 0,-3 2 88 0,-2 2 127 16,-7 4-95-1,-2 4 144-15,-7 0 168 0,-1 0 40 16,-8 4 24-16,-5 4 24 15,0-2-64 17,-4-1 128-32,-2-2-40 0,-2-3 56 0,5 0 72 0,-1 0 0 15,7 0-64 1,3 0 56-16,3-5-56 0,3 2 8 15,-2 3-16-15,-4-2-88 0,-6 1-1768 16,-8-2-4122-16</inkml:trace>
  <inkml:trace contextRef="#ctx0" brushRef="#br0" timeOffset="20271.1594">18869 9080 6617 0,'0'0'4281'31,"0"0"-3425"-31,0 0-544 0,0 132 576 31,0-93-24-31,0-5-479 0,0-9-289 0,0-7-96 16,6-8-425-16,3-8-1007 0,-5-2-1809 16,-1 0-3216-16</inkml:trace>
  <inkml:trace contextRef="#ctx0" brushRef="#br0" timeOffset="20641.1806">18891 9049 4368 0,'0'0'3113'0,"0"0"-1897"0,0 0 481 16,0 0-337-16,0 0-544 16,0 0-248-16,82 0-192 15,-74 8-168 1,0 7-24-16,-8 1 33 0,0 3-105 15,-2 6-112 1,-19-1-337-16,-1-2-495 0,-3-1-488 0,6-8-72 16,0-3 680-16,7-4 584 46,3-4 128-46,1-2 720 0,6 0 616 0,2 0-136 0,0 0-472 16,5 0-352-16,13-4 161 16,4-6-41-16,5-2-264 0,-1-2-128 15,1-2-104-15,6-9-808 16,-8 2-1889 15,-5 3-3880-31</inkml:trace>
  <inkml:trace contextRef="#ctx0" brushRef="#br0" timeOffset="20839.1919">19104 8785 7113 0,'0'0'4025'0,"0"0"-2329"0,0 0 137 0,0 0-753 15,0 0-752 1,0 0-144-16,0 0-112 15,-15 103-72-15,15-79-144 16,0-4-424-16,4-6-1025 0,1-4-1631 16,-1-6-2281-16</inkml:trace>
  <inkml:trace contextRef="#ctx0" brushRef="#br0" timeOffset="21042.2035">19174 8763 6369 0,'0'0'2120'31,"0"0"-951"0,0 0 311-31,0 0-168 0,0 0-344 0,0 0-440 0,0 0-175 0,77 46 15 16,-77-29-96-16,0 4 176 0,-2 0-112 15,-13 0-136-15,-5-3-200 31,-1-1-256-15,4-3-832-16,1-9-977 16,5-1-1104-16,7-4-1960 0</inkml:trace>
  <inkml:trace contextRef="#ctx0" brushRef="#br0" timeOffset="21329.2199">19243 9151 7697 0,'0'0'4185'0,"0"0"-2857"16,0 0 353-16,0 0-681 15,0 0-640-15,0 0-232 0,-34 95-112 16,30-60-16 0,2-2-64-16,2 0-736 15,0-5-1025-15,0-10-2487 0,0-8-1458 16</inkml:trace>
  <inkml:trace contextRef="#ctx0" brushRef="#br0" timeOffset="21537.2318">19292 9230 5353 0,'0'0'2080'0,"0"0"-944"0,0 0 993 0,0 0-929 0,0 0-456 0,0 0-512 31,0 0-72-31,62 24-16 0,-62-10-56 15,0 0 144-15,0 3-232 16,-5-6-8-16,-12-3-832 16,1-1-1624-1,3-6-2745-15</inkml:trace>
  <inkml:trace contextRef="#ctx0" brushRef="#br0" timeOffset="21856.2501">19617 9134 8585 0,'0'0'1841'15,"0"0"-1249"-15,0 0 232 0,0 0-152 32,0 0-488-32,0 0-184 15,-7 104-728-15,3-93-1248 0,-2-6-3930 0</inkml:trace>
  <inkml:trace contextRef="#ctx0" brushRef="#br0" timeOffset="22066.2621">19617 9134 7417 0,'112'-130'1480'0,"-104"132"-319"16,-1 8 359-1,-1 4-264 17,0 2-584-32,-6 4-392 0,0 2-136 0,0 2-144 0,-23 10-448 0,-2-6-1528 15,1-3-2489-15</inkml:trace>
  <inkml:trace contextRef="#ctx0" brushRef="#br0" timeOffset="22437.2833">19561 8829 6225 0,'0'0'3016'0,"0"0"-1111"0,0 0 79 16,0 0-1071-16,0 0-585 0,-29 37-192 15,22-11-24-15,5 0-56 16,0-2-56-16,2-3-304 15,0-1-825-15,0-3-1231 0,0-10-2169 16</inkml:trace>
  <inkml:trace contextRef="#ctx0" brushRef="#br0" timeOffset="22635.2947">19586 8818 3752 0,'0'0'2601'0,"0"0"-1161"0,0 0 169 0,0 0-137 15,0 0-144-15,0 0-512 16,0 0-232-16,0 0-272 0,0 0-31 16,0 0-97-16,58 94-184 15,-58-78-8-15,-16-1-937 0,-10-1-1039 16,5-3-1049 15,1-5-2352-31</inkml:trace>
  <inkml:trace contextRef="#ctx0" brushRef="#br0" timeOffset="23157.3245">19806 8671 4184 0,'0'0'2257'0,"0"0"-1209"0,0 0 1001 16,0 0 39-16,0 0-1016 15,4-10-736-15,2 24 192 0,-2 8 113 31,-2 6-265-31,-2 0-112 0,0 0-96 16,0-4-168-16,0-5-312 31,0-10-633-31,0-3-1663 0,0-6-2329 0</inkml:trace>
  <inkml:trace contextRef="#ctx0" brushRef="#br0" timeOffset="23350.3355">19989 8563 4080 0,'0'0'1849'0,"0"0"-865"0,0 0 608 16,0 0-199-16,0 0-113 16,0 0-544-16,0 0-440 15,0 0-64-15,0 0-232 0,35 88-688 16,-55-63-1512 15,1-4-681-31,3-7-1328 0</inkml:trace>
  <inkml:trace contextRef="#ctx0" brushRef="#br0" timeOffset="23476.3428">19931 8719 1296 0,'0'0'2800'0,"0"0"-479"0,0 0-377 16,0 0-151-16,0 0-721 15,0 0-624-15,-4 16 56 16,10-10 80 0,9 2-344-16,6 2-136 15,1-1-104-15,7-1-256 16,6 3-1320-16,-5-5-1497 0,-6 2-3552 0</inkml:trace>
  <inkml:trace contextRef="#ctx0" brushRef="#br0" timeOffset="23748.3583">20087 8962 3744 0,'0'0'3089'15,"0"0"-1569"-15,0 0 329 16,0 0 199-16,0 0-720 0,0 0-920 16,0 35-247-16,0-32-57 15,0-2-104-15,0 2-513 0,0-3-535 31,0 0-616-31,0 0-793 16,0-4-1688-16,0-6 1929 0</inkml:trace>
  <inkml:trace contextRef="#ctx0" brushRef="#br0" timeOffset="23899.367">20087 8962 2064 0,'116'-41'1664'15,"-98"39"1"1,-1 1-121 0,-1 1-336-16,-5 0-40 0,-2 0-367 0,-4 0-361 15,-5 0 160-15,0 10-184 16,0 0-64-16,-10 2-352 15,-7 0-920-15,1 0-1777 0,3-7-4376 0</inkml:trace>
  <inkml:trace contextRef="#ctx0" brushRef="#br0" timeOffset="24228.3858">20094 9184 3440 0,'0'0'2689'0,"0"0"-1665"16,0 0-96-16,0 0 0 15,0 0-303-15,11 74-521 0,-7-64-104 16,-2-4-801-16,-2-6-847 16,0 0-1337-16,0 0-1318 0</inkml:trace>
  <inkml:trace contextRef="#ctx0" brushRef="#br0" timeOffset="24420.3968">20094 9184 1424 0,'125'-35'3080'16,"-112"30"-895"-16,1 4 215 15,1-2-599 1,-4 3-633-16,-2 0-504 0,-4 0-256 15,-3 6-32 1,-2 8 40-16,0 2-87 0,-5 1-137 16,-11-2-192-16,1-1-16 15,-1-2-625-15,3-8-1423 0,4-4-2249 16,6 0-3095-1</inkml:trace>
  <inkml:trace contextRef="#ctx0" brushRef="#br0" timeOffset="24923.4255">20602 9051 6249 0,'0'0'3137'15,"0"0"-1761"1,0 0 112-16,0 0-136 0,0 0-535 16,-21 83-393-16,21-60-320 0,0-2-8 15,0-5-96-15,0-6-432 16,0-4-633-1,0-6-1287-15,0 0-1873 16,0 0-1312-16</inkml:trace>
  <inkml:trace contextRef="#ctx0" brushRef="#br0" timeOffset="25130.4374">20602 9051 4624 0,'66'-25'1801'0,"-61"25"-553"31,4 2 505-31,0 10-329 0,0-1-448 0,-3 1-632 0,-3-1-24 15,-1-1-216-15,-2 0 184 0,0-3-136 16,0-1 128 0,-9 3-176-16,-4-5-104 15,-1 0-640-15,1-4-696 16,4 0-929 15,3 0-2312-31</inkml:trace>
  <inkml:trace contextRef="#ctx0" brushRef="#br0" timeOffset="25466.4566">20500 8851 4440 0,'0'0'1945'0,"0"0"-1129"15,0 0 72-15,0 0 40 16,0 0-592-1,0 0-336-15,0 0-32 16,0 0-976-16,4 106-1440 0,-4-106-2697 16</inkml:trace>
  <inkml:trace contextRef="#ctx0" brushRef="#br0" timeOffset="25650.4671">20500 8851 3752 0,'110'-2'1585'15,"-100"2"-329"-15,-4 6 280 0,3 7 241 0,-4 0-449 16,2-1-544-16,-5-2-80 15,-2-1 24 1,0-2-127 15,0-1-353-31,-10-2-248 0,-5 0-593 0,1-2-1391 0,4-2-2833 0</inkml:trace>
  <inkml:trace contextRef="#ctx0" brushRef="#br0" timeOffset="26057.4904">20666 8506 5553 0,'0'0'1728'16,"0"0"184"-1,0 0 57-15,0 0-281 16,0 0-968 15,14 132-384-31,-14-99-336 0,0-7-40 0,0-4-1352 0,0-6-1656 0,0-10-2690 16</inkml:trace>
  <inkml:trace contextRef="#ctx0" brushRef="#br0" timeOffset="26281.5032">20747 8478 4400 0,'0'0'2473'0,"0"0"-1353"16,0 0 649-16,0 0-361 15,0 0-64-15,60 6-752 0,-54 4-96 16,-1 0-216 15,-3 4 217-31,-2 3-201 0,0 1 40 0,-9 1-240 16,-7 0-96-16,-1-2-576 0,1-3-521 15,1-4-727-15,5-4-961 16,4-3-1103-16,1-3 1079 0</inkml:trace>
  <inkml:trace contextRef="#ctx0" brushRef="#br0" timeOffset="26734.5291">21019 8818 5401 0,'0'0'2384'0,"0"0"-960"0,0 0 337 15,0 0-713-15,0 0-296 16,0 0-296-1,0 0-320 1,0 0-64 0,4 106-24-16,-4-84-48 0,0-6-600 0,0-9-880 0,0-2-1049 15,0-5-2088-15</inkml:trace>
  <inkml:trace contextRef="#ctx0" brushRef="#br0" timeOffset="26947.5413">21088 8793 2480 0,'0'0'4305'0,"0"0"-3129"0,0 0 633 0,0 0-377 15,0 0-456-15,0 0-472 32,0 0-328-32,58 4 8 0,-56 12 104 15,0 0-120-15,-2 0-160 47,0 1 64-47,-2-4-8 0,-10 4-64 0,-1-6-352 0,-3 2-960 0,3-5-1777 0,0-4-3712 0</inkml:trace>
  <inkml:trace contextRef="#ctx0" brushRef="#br0" timeOffset="27236.5578">21014 9088 6673 0,'0'0'2200'0,"0"0"-1167"0,0 0 823 16,0 0-872-16,0 0-496 16,9 61-488-16,-2-48-80 0,-3-1-816 15,2-6-1008 1,2-6-1385-1,-4 0-2592-15</inkml:trace>
  <inkml:trace contextRef="#ctx0" brushRef="#br0" timeOffset="27384.5663">21190 9049 1744 0,'4'0'3121'16,"4"0"-1425"-16,-4 0-32 0,2 0-47 16,-1 7-153-16,-5 7-712 15,0 4-24-15,0 0-104 16,0 2-328-16,-23 5-296 0,2-2-968 15,0-4-3217-15</inkml:trace>
  <inkml:trace contextRef="#ctx0" brushRef="#br0" timeOffset="30713.7567">18407 8618 704 0,'0'0'1824'0,"0"0"-216"0,0 0 177 0,0 0-329 0,-20 0-192 16,20-1-223-16,0 1-369 16,0-2-24-16,0 2 24 15,0 0-88 1,0-2 56-16,0 2-48 15,0 0-64-15,0 0 105 16,0 0-145 0,0 0-216-16,0 0-184 0,4 0-80 15,12 5 56-15,7 2 72 16,5-6 56-16,8-1 56 0,6 0 40 15,2-4-144-15,4-7 56 16,-4-3-40 0,-1-1-32-16,-10 1-64 0,-4 6-64 0,-6 8-8 15,-8 0-1056-15,-9 0-5089 16</inkml:trace>
  <inkml:trace contextRef="#ctx0" brushRef="#br0" timeOffset="35824.049">9074 9970 5025 0,'0'0'1568'0,"0"0"-1104"0,0 0 112 16,0 0 904-16,0 0-79 31,-16 0-433-31,14 0-304 0,-3 0-112 16,3 0 8-16,0 0-112 0,2 0-144 15,0 0 1-15,0 0-41 16,0 0-112-16,0 0-136 0,0 0-16 16,0 0-88-1,4 0 24 1,7 0 64-1,3 6 72-15,-1 0-64 0,3 2-8 0,1 1 0 16,4-2 40-16,0 1-40 0,9-2 0 16,4 2 16-16,9-2-16 0,12 0 88 31,11-2 592-31,5-2-288 15,3 1-208-15,-3 1-112 32,-2 0-56-32,-4-1 72 0,-3 4-32 15,-2-2-48-15,3 1 72 0,-3 0-72 0,-4-2 8 0,0 1 40 31,-6 1 16-31,1-2 32 0,-1-3 72 16,0 3-112-16,-2-4-56 31,1 0 64-31,0 0-56 0,0 0-8 16,1 0 0-16,-4-1 0 0,1-6 24 0,-3 6-24 31,-2-4-16-31,-3 5 16 0,-1 0-8 16,-3 0 8-16,-2 0 0 15,1 0 0 1,-3 0 0-16,0 0-8 0,0 0-48 0,1 0 24 0,1 0-80 15,0 0 104 1,1 0 0 0,2 0 8-16,-3 0 0 15,3 0-8-15,2 0 0 0,3 0 0 16,2-4 0-16,6 2 8 31,0-4 0-15,5 2-8-16,2 2 0 0,-1-2 0 0,3 3 0 0,2-2 0 15,-2 2-8-15,0-2 8 0,0 1-8 16,0 2 8-16,-2-2-8 15,-1 2 8 1,1 0-16 0,0 0 8-16,1 0-40 0,0 0 48 15,-2 0 0 1,-2 0 0-16,-3-2 40 0,-4 2-40 0,-3-4-240 15,1-7-344-15,-8-1-1128 16,-14-5-4498-16</inkml:trace>
  <inkml:trace contextRef="#ctx0" brushRef="#br0" timeOffset="37465.1429">15557 9966 2904 0,'0'0'3201'0,"0"0"-1617"0,0 0-520 16,0 0 161-16,-27 6 135 15,27-4-208 1,0-2-448-16,0 2-360 16,0-2-88-16,0 4 1 0,12 0 207 15,13 2 240 1,12 4-208-16,19 2-216 0,40 2-16 15,44-3 136-15,43-4 168 0,4-7-248 32,-29 0-192-32,-46 0-48 15,-42 0-72-15,-5 0 0 0,7 0 0 16,8 0-8 15,0 0-232-31,-15 0-88 0,-25 0-296 0,-21 0-1384 16,-19 0-4738-16</inkml:trace>
  <inkml:trace contextRef="#ctx0" brushRef="#br0" timeOffset="54020.0898">21740 8632 5905 0,'0'0'3264'0,"0"0"-2039"0,0 0 191 16,0 0 360-16,125-44-447 0,-49 10-473 31,10-3-400-31,6-2-56 0,-3 4-32 0,-6-1 104 0,-12 11-16 16,-11 3-80-1,-13 4-216 1,-9 8-88-16,-16 2-64 0,-9 4-8 16,-6 0-320-16,-5 1-456 0,-2-4-576 15,-2 0-897 16,-9-2-5656-31</inkml:trace>
  <inkml:trace contextRef="#ctx0" brushRef="#br0" timeOffset="54280.1046">22413 8111 4600 0,'0'0'4914'15,"0"0"-3522"1,0 0-1048 0,0 0 736-16,0 0-208 0,0 0-352 15,0 0-280-15,145 114-87 16,-111-83-73-16,-5-4-8 15,-2 3-56-15,-6-3 96 0,-6-1 216 16,-5-2 272 0,-10-2-120 15,0 0 0-31,-13 2-96 0,-20 5-384 15,-35 12-184-15,10-6-2497 16,5-7-6336-16</inkml:trace>
  <inkml:trace contextRef="#ctx0" brushRef="#br0" timeOffset="56098.2086">23075 8468 3080 0,'0'0'1905'16,"0"0"-1129"-16,0 0 888 0,0 0-80 15,0 0-159-15,0 0-25 32,67 23-56-32,-60 14-215 0,-7 13-153 0,0 10-312 0,0 3-256 31,-12 1-240-31,-5-3-64 0,1 1-48 15,0-11-56-15,3-4-568 16,4-9-928-16,5-12-1177 0,0-14-3344 16</inkml:trace>
  <inkml:trace contextRef="#ctx0" brushRef="#br0" timeOffset="56613.2381">23099 8464 8689 0,'0'0'2009'0,"0"0"-1273"16,0 0 608-1,0 0-216 1,0 0-119-16,0 0-177 16,116-10-264-16,-69 3-264 0,6-6-136 15,8 3-24-15,5 0 32 16,4 3-128-16,1 7-48 0,-2 0-48 0,-5 5-448 31,-1 11-520-15,-7 3-344-16,-7-6 143 0,-7-1 113 15,-11-4 264-15,-6-4-208 0,-10-4 359 16,-8 0 473-16,-2 0 216 15,-3 0 545-15,-2 0 551 0,0 0 24 32,0 0-368-32,0 3-400 15,0 7-248 1,0 3-104-16,0 12 104 0,0 7 56 0,0 8 216 15,0 10 81-15,0 6-105 0,0 6-48 16,0 2-152-16,0-2-72 31,0 0-8-31,0-6-72 16,0-1-48 15,0-9-432-31,0-4-761 0,0-11-1711 0,0-16-3410 0</inkml:trace>
  <inkml:trace contextRef="#ctx0" brushRef="#br0" timeOffset="57046.2628">22981 9116 6025 0,'0'0'2128'16,"0"0"-1280"-1,0 0 857-15,0 0-1 16,0 0-736-16,0 0 105 16,87 0 103-16,-25 0-376 0,17-6-8 15,7-3-216-15,9 2-112 16,0-1-40-16,-1 2-231 15,-5 2-113 1,-7 0-80-16,-6 0-80 16,-14 2-545-16,-8 2-503 0,-16 0-1008 15,-14 0-1921-15,-17 0-1432 0</inkml:trace>
  <inkml:trace contextRef="#ctx0" brushRef="#br0" timeOffset="58034.3194">23188 8745 600 0,'0'0'6297'0,"0"0"-4033"0,0 0 17 16,0 0-209-16,0 0-511 31,0 0-833-31,0 0-424 0,0 0-184 16,7-13-48-16,20 13 96 15,8 0-16-15,6 6 56 16,1-1-64-16,2-1-48 0,3 0-48 16,3-4-40-16,3 0 48 31,0 0-8-31,5 0-32 0,-2-4-16 15,-3-2-40-15,1 2-256 16,-3 4-360 0,-4 0-432-16,-4 0-73 0,-10 1 169 0,-6 10-8 0,-8-1 272 15,-3 0 120 1,-5-4 264-1,-1 0 192-15,-4-2 144 0,3-2 8 16,-1-2 296-16,2 0 360 16,1 0 312-16,0 0-112 31,-2 0-232-31,2 0-127 0,-2 0-65 15,2 0-184-15,4-2-128 0,2-2-16 16,0-1-96-16,3 3-8 0,-3-1 0 16,4 1-152-16,-3 2 24 15,-3 0 64 16,1 0 56-31,-5 0 8 0,-2 0-176 0,-2 0-441 16,-7 0-495-16,0 0-712 0,0 0-825 16</inkml:trace>
  <inkml:trace contextRef="#ctx0" brushRef="#br0" timeOffset="58360.338">24275 8855 5521 0,'0'0'1512'0,"0"0"-1176"16,0 0 600 15,0 0 529-31,0 0-345 0,-21 131 8 0,17-93-152 0,-6 4-440 15,4-4-192-15,-3 1-336 0,1-8 88 16,2-4-96-16,-3 2-648 16,1-9-1800-16,-2-6-3201 0</inkml:trace>
  <inkml:trace contextRef="#ctx0" brushRef="#br0" timeOffset="59315.3926">23205 8776 2960 0,'0'0'2353'0,"0"0"-1113"0,0 0 88 15,0 0 257-15,0 0-777 16,0 0-472-16,0 48 408 16,0-15-32-1,0 2 8-15,0-2 16 16,0-2-215-16,0-4-249 15,0-3-120-15,0-3-80 0,0-3 24 16,0-2-80-16,0 0-16 0,0-4-144 16,-4-1-216-16,2-2-249 15,0-3-95 1,2 0-72-16,0-4-24 15,0-2 336-15,0 0 168 16,0 0 48-16,0 0 80 0,0 0 128 16,2 0 40-16,8 0 0 15,-4-4 128-15,3 0 120 16,-3 1-72-1,2 2-112-15,-3 1 40 0,7 0 48 16,6 0 240-16,7 0 16 16,8 0 248-16,9 0 40 0,8 0-184 15,8 0-160-15,4 1-215 16,7 2-9-1,4-1-80-15,4 0-40 32,-2-2 0-32,-4 4 0 0,-4 0-8 15,-8 0-329-15,-9 2-87 0,-5 0-216 0,-5 0-80 16,-7-2 264-16,-4-2 64 0,0-1-256 31,-4-1-208-31,-3 0-225 16,-4 0-31 15,0 0-232-31,-5 0 136 0,0 0 399 0,-3 0 89 0,-4 0-384 0</inkml:trace>
  <inkml:trace contextRef="#ctx0" brushRef="#br0" timeOffset="60760.4753">23099 8045 1720 0,'0'0'6265'15,"0"0"-4656"-15,0 0-1073 16,0 0 416-16,0 0 104 15,0 0-256 1,7 68-368-16,-7-39-160 16,0-2-88-1,0-3-88-15,0-4-48 0,0-8 0 0,0-1 9 16,0-9-9-16,0-2 80 15,0 0 56-15,0 0-16 0,0-16-168 32,0-5-72-32,4 2-96 15,10-3-120-15,6 5-33 0,0 5 9 31,4 5 88-31,-1 5 112 0,2 2-16 0,-2 0 0 16,0 0 56 0,-3 7 24-16,-4 2 0 0,0-4-8 15,-3-1-24-15,0-4-16 16,-2 0 88-16,-2 0-96 0,1-4 56 31,-6-6-8-31,-4 1 40 0,0 1 8 16,0-1-8-1,-8 3 16-15,-7 4 56 0,-1 0 88 0,3 2 40 16,0 0 152-16,4 0 144 15,0 2-96-15,0 8-95 0,5 5 79 16,1 3-56 0,3 1-56-1,0 2-88-15,0-3-88 16,7-2-72-16,6-3-8 0,6-2-384 15,2-8-681-15,4-3-455 0,14 0-1056 16,-8-14-1369-16,-3-2-24 0</inkml:trace>
  <inkml:trace contextRef="#ctx0" brushRef="#br0" timeOffset="61016.4899">23567 8101 3024 0,'0'0'2993'16,"0"0"-1065"-16,0 0-640 0,0 0-175 16,0 0-289-16,0 0-224 15,-77 59-224-15,68-44-168 31,6 2-120-31,3-5-24 0,0 0-64 16,0-4-8-16,7 1-64 16,6-2 72-16,1 0-8 0,-1 2-16 15,-3-2-16-15,-2 4 40 0,-1-3 0 16,-7 2 8-1,0-1 0 1,0 0 80-16,-5-1 16 0,-9 0-104 16,-1-4-824-16,1-4-1681 15,6 0-2616-15</inkml:trace>
  <inkml:trace contextRef="#ctx0" brushRef="#br0" timeOffset="61195.5002">23579 8207 5113 0,'0'0'2160'0,"0"0"-1496"15,0 0 849-15,0 0-225 0,0 0-880 16,0 0-408-16,0 0-1136 0,0 0-1473 31,0 0-4791-15</inkml:trace>
  <inkml:trace contextRef="#ctx0" brushRef="#br0" timeOffset="61527.5192">23579 8207 3240 0,'73'-15'1344'0,"-67"15"-311"0,2 0 191 31,0 0-320-31,-3 0-384 0,-1 0-144 16,-4 12 192-16,0 2 81 0,0 4-193 15,-2 2-176-15,-11 0-96 16,1 0-56 0,-1 0-48-16,5-4-72 0,-2-2 56 0,6-6-16 15,2-5-40 1,2 0-16-16,0-3-40 15,0 0 48-15,8 2 56 0,6-2 32 16,1 0-88-16,1 0 8 16,4 0-8 15,-2 0 0-31,2 0-56 0,-5 0 8 0,2 0 48 15,-2 0-352-15,-4 0-1929 0,0 4-4568 16</inkml:trace>
  <inkml:trace contextRef="#ctx0" brushRef="#br0" timeOffset="62016.5471">23877 8263 5777 0,'0'0'1728'16,"0"0"-768"0,0 0-23-1,0 0 39-15,0 0-464 0,0 0-192 0,0 0-216 16,116-3 56-16,-100-1-160 15,-5-1-80-15,-5 1-280 16,-6 4 56-16,0-1 120 0,0-2-336 31,0 2-104-15,-11-3 295-16,-3-1 329 0,4 1-80 0,-1 0 80 15,-1 4 184-15,3 0 593 16,3 0 63-16,-1 0-344 0,5 11-264 16,0 4-24-16,2 3-80 31,0 1-24-16,2-3-88-15,11-2 96 0,5-2-8 16,0-4-88-16,2-2-16 0,9-4-408 16,-4-2-768-16,-6 0-1553 0</inkml:trace>
  <inkml:trace contextRef="#ctx0" brushRef="#br0" timeOffset="62585.5797">23548 8196 3544 0,'0'0'2689'0,"0"0"-1625"16,0 0 648-1,0 0-79-15,0 0-313 0,0 0-512 16,0 0-312-1,26 51-168 1,-23-38-128-16,-1 1-128 0,-2-2-64 16,0 1-8-16,0-2-536 31,0-1-712-31,0-4-1072 0,-2-4-897 0</inkml:trace>
  <inkml:trace contextRef="#ctx0" brushRef="#br0" timeOffset="62788.5913">23548 8196 40 0,'83'-101'6841'16,"-83"101"-5153"-16,0 0-311 0,0 0 239 15,4 0-952-15,0 6-424 0,0 9-240 16,-4 12-80-16,0-1-1624 31,0-2-4674-31</inkml:trace>
  <inkml:trace contextRef="#ctx0" brushRef="#br0" timeOffset="69548.978">23217 8504 968 0,'0'0'1200'0,"0"0"-664"15,0 0 176 1,0 0-88-16,-29 0-336 15,25 0-168-15,2 0-16 16,0 0 169-16,0 0 167 0,2 0 192 16,-2 0 200-16,2 0 96 15,-3 0-72 1,-2-3-368-16,-6 3-488 15,-2 0-592-15,-3 0-6537 0</inkml:trace>
  <inkml:trace contextRef="#ctx0" brushRef="#br0" timeOffset="69941.0004">23080 8464 4785 0,'0'0'1544'0,"0"0"-1216"31,0 0-96-31,0 0 536 16,0 0 8-1,0 0-104-15,8 127 209 0,-8-87-41 0,0 5-80 16,0 5-224-16,0 3-104 0,-6-1-40 31,1-4-144-31,0-6-128 16,1-1-104-16,4-7 80 31,0-4-80-31,0-2 40 0,0-4 48 0,0-3 16 0,0-8-112 0,0-1 64 15,0-4-72-15,0-2-120 32,0-6-592-32,0 0-1248 0,2-6-2145 15,8-10-2280-15</inkml:trace>
  <inkml:trace contextRef="#ctx0" brushRef="#br0" timeOffset="70762.0473">23130 8543 4729 0,'0'0'1376'0,"0"0"-808"0,0 0 264 15,0 0 320-15,0 0-199 32,0 0-273-17,0 0-152-15,94-23-56 0,-69 17-144 0,-1 5-8 16,1-2-48-16,-1 3-88 15,3 0 96-15,0 0-56 0,4 0-32 16,4 0 24-16,8 0 272 31,6 0-111-31,7 0-161 16,-1 0-88-1,6 0-16-15,-1 3-32 0,-2 2-80 0,-2 3 0 16,-6-2 64-16,-2 3-56 0,-9-6 0 16,-3 0 8-16,-5-3 24 0,-2 0-32 15,-4 0-16 1,-3 0 8 15,-7-6-8-31,2 0-64 0,-4-1-32 0,-3-1-200 0,2 2-257 16,-1-4-487-16,-3 0-1432 0,-4 4-3874 0</inkml:trace>
  <inkml:trace contextRef="#ctx0" brushRef="#br0" timeOffset="71350.081">23970 8499 1768 0,'0'0'4665'0,"0"0"-3665"0,0 0-160 0,0 0 577 15,0 0-577 1,0 0-504-16,-9 32 40 0,9-10 48 0,3 6 32 15,3 2 24-15,4 6-72 16,-4 4-120-16,-1 2-64 16,1 0 297-1,-2-1-281-15,2-6-104 16,-2-3-8-16,0-4-80 0,3-2 16 15,-3 1-56-15,0-8-8 16,2 2 8-16,-3-8 8 16,2 0 32-16,-3-6-40 0,1-2 48 15,-1-3-56 1,-2 0-144-1,2-2-513-15,-2 0-927 0,0 0-2593 16</inkml:trace>
  <inkml:trace contextRef="#ctx0" brushRef="#br0" timeOffset="72342.1377">23122 9128 824 0,'0'0'1752'0,"0"0"-496"16,0 0 225-16,0 0-225 15,0 0-240-15,0 0-344 16,0 0 24-16,87 4 113 0,-70-2-145 16,0 0-64-16,7 0 40 15,7 3-160 1,5-4 32-16,3-1 136 15,9 0-240-15,-2 0-136 16,3 0-15-16,0-4-1 0,0-6-104 16,3 0-72-16,-4 0-8 15,2 0-72-15,-4 2 8 16,-3 2 64-16,-1 2-72 31,-4 2 8-31,-5 2-8 0,-4 0-8 16,-4 0-168-16,-3 0 24 0,-2 0 0 15,-2 0-8-15,0 0-169 16,-3 0 73-16,-1 0 24 15,-1 0 64-15,0 0 40 0,-3 0 40 16,-2 0 88 0,-1 0-8-16,-1 0 8 15,-4 0-48-15,1 0 0 16,0 0 32-16,-1 0 8 0,0 2-8 15,-2-2-64-15,2 0-80 16,2 0-240-16,1 0-312 16,-1 0-1032 15,-2 0-2873-31</inkml:trace>
  <inkml:trace contextRef="#ctx0" brushRef="#br0" timeOffset="74435.2574">23064 8607 4544 0,'0'0'1561'0,"0"0"-1561"0,0 0-696 31,0 0-1505-31</inkml:trace>
  <inkml:trace contextRef="#ctx0" brushRef="#br0" timeOffset="76975.4027">22197 9421 3928 0,'0'0'2073'15,"0"0"-777"-15,0 0 520 16,-27-20 25-16,25 20-177 0,0 4-624 15,-2 28-800-15,-1 16 65 16,-4 16 191-16,0 8-160 16,-2 7-120-1,2-5-104-15,0-2-40 0,5-8 8 16,4-8-72-16,0-14-8 15,4-12-608-15,27-24-737 0,-4-6-1135 16,0 0-2057-16</inkml:trace>
  <inkml:trace contextRef="#ctx0" brushRef="#br0" timeOffset="77348.4241">22260 9474 5169 0,'0'0'2400'15,"0"0"-1376"-15,0 0-159 0,0 0 711 16,0 0-480-16,0 0-712 31,0 0 64-31,84 0 264 0,-35 0-87 0,11 0-17 0,9-7-248 47,5 3 72-47,-1 2-264 0,-4 0-136 16,-7 2-32-16,-8 0-456 15,-9 2-784 1,-5 13-953-16,-11 0-1864 0,-14-3-1312 0</inkml:trace>
  <inkml:trace contextRef="#ctx0" brushRef="#br0" timeOffset="77553.4358">22948 9521 2480 0,'0'0'2857'16,"0"0"-1577"-16,0 0 560 31,0 0-159-31,0 0-561 0,0 0-688 16,0 0-120-16,0 0 128 15,-58 142 8-15,49-95-136 0,5-1-112 16,-1-2-48-16,1-2-48 15,2-4-56-15,2-4-48 0,0-5-568 32,0-8-1408-32,0-11-2801 15</inkml:trace>
  <inkml:trace contextRef="#ctx0" brushRef="#br0" timeOffset="78045.4639">22246 9918 3752 0,'0'0'2665'0,"0"0"-1585"0,0 0-328 0,0 0 841 16,0 0-305-16,0 0-336 31,138-12-40-31,-80 12 56 16,9 4 33-16,6 2-337 0,6 2-304 31,-4-2-184-31,-1-2-176 0,8-4-72 0,-20 0-1368 0,-15 0-4994 0</inkml:trace>
  <inkml:trace contextRef="#ctx0" brushRef="#br0" timeOffset="79234.5319">23350 9505 4929 0,'0'0'2632'0,"0"0"-1192"15,0 0-623 1,0 0 31-16,0 0 0 0,-28 126 48 0,19-35-384 15,3 0-304-15,4 6-64 32,2 1-88-32,0-16 0 0,0 7-16 15,0-11-40-15,2-14-520 16,9-16-216-16,13-20-824 15,-3-16-785 1,-2-12-815-16</inkml:trace>
  <inkml:trace contextRef="#ctx0" brushRef="#br0" timeOffset="79638.5551">23284 9585 4584 0,'0'0'1857'0,"0"0"-1417"0,0 0 104 16,0 0 544-16,131-10 137 16,-70 4 79-16,11 0-288 0,11-2-416 31,12 0-24-16,1 2-168-15,-1 0-152 0,1 0-55 16,0 1 23-16,20-4 152 0,-14 1-152 16,2 2-96-16,2 0-128 15,-27 4-352-15,6 2-465 0,-16 0-455 31,-1 0-936 1,-24 4-273-32,-13 4-832 0</inkml:trace>
  <inkml:trace contextRef="#ctx0" brushRef="#br0" timeOffset="79938.5722">24813 9531 368 0,'0'0'5145'0,"0"0"-4105"16,0 0-392-1,0 0 480-15,0 0 265 0,0 0-441 0,-18 134-144 32,18-84-64-32,0 7-56 15,0 5-160 1,0 4-8-16,0 6-199 0,4 2-233 0,-2 1 656 15,1-1-488-15,0-4-144 0,-1-4-112 16,0-4-32-16,-2-4-568 31,0 10-705-31,-2-15-1943 16,-12-16-4290 15</inkml:trace>
  <inkml:trace contextRef="#ctx0" brushRef="#br0" timeOffset="80548.6071">23249 10463 672 0,'0'0'712'0,"0"0"192"0,0 0 528 16,0 0-151-16,0 0 23 15,151 30-208-15,-93-27-120 0,3 1-136 16,1-3-143 15,2-1 55-31,7 0-32 0,23 0-160 0,26 0-48 16,28-4 464-16,-9-3-167 0,-22 0-433 15,-33 2-240-15,-23 2-64 16,7 2-24-16,1 1-48 0,1 0-392 16,-17 0-329-1,-14 0-303 1,-13 0-488-16,-15 0-969 15,-7 8-439-15,-4 0-2065 0</inkml:trace>
  <inkml:trace contextRef="#ctx0" brushRef="#br0" timeOffset="81249.6472">21871 10325 7825 0,'0'0'2041'0,"0"0"-1393"15,0 0-152-15,-6 103 368 0,2-52-240 16,2 6-288-16,2 3-192 0,0-3-56 16,0 2-88-1,0-9-256 1,0-4-472-16,0-1-536 0,6-14-1065 15,3-10-2056-15</inkml:trace>
  <inkml:trace contextRef="#ctx0" brushRef="#br0" timeOffset="81840.681">21807 10295 1744 0,'0'0'4537'15,"0"0"-2809"-15,0 0 137 0,0 0-353 16,0 0-688-16,0 0-480 15,145-71-120-15,-99 71-104 0,8 0-16 32,2 0 0-17,2 0-16-15,-2 0-72 0,-3 5-16 0,-4-2-88 16,-5 2-192-16,-1-4-88 15,-10 2 248-15,-4 1-672 16,-6 0 56-16,-10 0 256 0,-4 0 120 16,-7-2 176-1,0 2 88-15,1-4 96 31,-3 2 0-31,0-2 80 0,0 3 312 0,0 0 120 0,0 5-120 16,0 8-160 0,-3 8-160-1,1 8 88-15,-3 9 136 0,3 4-80 0,0 4-48 16,0 1-80 15,0 0 8-31,0-2-40 0,0 0-56 0,-2-4 688 0,3-8-432 16,1-4-248-1,0-5-8-15,0-5-592 16,0-7-872-16,0-5-545 0,0-6 169 15,0-4-2537 17</inkml:trace>
  <inkml:trace contextRef="#ctx0" brushRef="#br0" timeOffset="82132.6977">21784 10834 1816 0,'0'0'4273'0,"0"0"-3017"31,0 0 488-31,0 0-255 16,121-47-377-16,-72 41-360 0,5 6-280 16,2 0-240-16,1 0-144 15,-1 6-24-15,-5 6-56 0,-7-1 56 16,-3 1-64-16,-7 0-120 15,-1 0-784-15,-8-4-1360 16,-12 0-2537-16</inkml:trace>
  <inkml:trace contextRef="#ctx0" brushRef="#br0" timeOffset="82547.7214">22070 10613 7465 0,'0'0'2073'0,"0"0"-865"0,0 0-200 16,0 0-312-16,0 0-192 15,0 0-120 1,-9 127-96 15,29-97-136-31,5-7-64 0,0-9-32 0,1-7 40 0,-3-4-31 0,1-3 159 16,-2-3 48-16,-2-12-144 0,-4-6-56 15,-6-1-16 1,-2-2-56-16,-6 0-152 15,-2-2-128-15,-2-3-217 0,-18 2-191 32,-5 1-192-32,-6 4-304 0,-11 14-512 15,6 6-361-15,5 2-455 0</inkml:trace>
  <inkml:trace contextRef="#ctx0" brushRef="#br0" timeOffset="91727.2465">9214 14598 4536 0,'0'0'2553'0,"0"0"-1281"16,0 0-544-16,0 0 305 15,0 0 239-15,-9-24-352 0,7 18-144 16,0 4 40-16,0 0 65 0,2 2-129 16,-2 0-224-16,2 0-136 15,0 0-128-15,0 0-184 31,8 8-64-31,23 3-8 0,21-1 40 16,19-5 48-16,16 1-64 16,15 1-32-16,35 3 0 0,42 3 96 15,35 4 8-15,2-6 656 16,-25-1-464-16,-56-5-208 31,-48-2-80-15,-22 4-8-16,-12-3-96 0,12 14-640 0,-11-3-728 15,-10 2-3361-15</inkml:trace>
  <inkml:trace contextRef="#ctx0" brushRef="#br0" timeOffset="99478.6898">13880 13537 5617 0,'0'0'3280'16,"0"0"-1799"-16,0 0-193 0,0 0 240 15,119 3-103-15,-58-20-489 16,13-6-336-16,6-4-240 0,4 4-88 15,-3 4 24-15,-10 4-216 32,-11 10 40-32,-8 5-120 0,-13 0 0 15,-7 0-72-15,-10 0 64 16,-9 0-936-16,-13-9-1232 15,0-2-1025-15,0-1-6017 0</inkml:trace>
  <inkml:trace contextRef="#ctx0" brushRef="#br0" timeOffset="99788.7076">14553 13136 5841 0,'0'0'3993'16,"0"0"-2873"-16,0 0-248 15,0 0 320 1,0 0-392-16,0 0-247 0,0 0-273 0,131-6-96 0,-106 16-32 16,-6 4-40-16,-4 3-8 0,-3 1 32 31,-8 2 56-16,-4 5 80-15,0 5 80 16,-4 1-16 0,-15 1-112-16,-6 0-88 0,-2-4-136 15,-6-12-808-15,6-8-2057 16,4-8-6737-16</inkml:trace>
  <inkml:trace contextRef="#ctx0" brushRef="#br0" timeOffset="100945.7738">15330 13016 7825 0,'0'0'2689'0,"0"0"-889"15,0 0-144-15,0 0-415 16,-116-33-409-16,85 41-440 0,0 29-248 31,6 10-72-15,6 11-24-16,9 0-40 0,10-2 40 0,0-8-40 15,8-10 0-15,11-13 0 16,6-14-8-16,4-11-200 0,2-10-40 15,4-24 24-15,1-16-208 32,-5-9-160-32,-4-4-16 15,-9-4 47 1,-9 3 41-16,-7 4 264 0,-2 8 168 0,0 12 80 15,0 16 152-15,-4 12 512 0,-1 12 345 16,0 0-345-16,2 22-472 31,-1 12-80-31,4 9-40 16,0 2-64-16,0-1 16 31,7-4-16-31,13-6-8 0,5-9 0 0,4-10-256 16,2-7-72-16,3-8 152 0,1 0-152 0,-4-4 112 15,-2-9 112 1,-8-3 48-16,-8-2-40 15,-6 2 96-15,-7 1 8 0,0 3 0 32,-5 2 64-32,-8 4-24 0,-5 6 64 0,0 0 16 0,-2 0-112 0,1 20-8 31,-2 10 136-16,3 4 64-15,7 2 32 0,5 1-104 16,6-6-64-16,0-4-64 0,2-7 0 16,13-11-8 15,7-6-288-31,16-13-584 0,-5-16-945 0,-4-5-3144 0</inkml:trace>
  <inkml:trace contextRef="#ctx0" brushRef="#br0" timeOffset="101237.7905">15758 12806 4200 0,'0'0'3273'0,"0"0"-984"16,0 0-609-16,0 0-448 16,0 0-696-16,0 0 16 0,0 112-87 15,0-62-33-15,0 9-184 0,0 10 0 16,0 24 0-16,0-1-24 15,-4 6 368 1,-8 2-312 0,3-21-136-16,1 3-136 0,4-16 56 15,0-14-56-15,4-14-8 0,0-16-96 16,0-10-88-16,0-9-40 15,-4-3-56-15,-5-5-200 0,-17-37-1297 16,1 0-1375 15,1-5-4794-31</inkml:trace>
  <inkml:trace contextRef="#ctx0" brushRef="#br0" timeOffset="101519.8066">15511 13162 4064 0,'0'0'5762'0,"0"0"-4250"0,0 0-840 15,0 0 256-15,0 0-432 16,0 0-288-16,125 0-208 0,-83 3-96 16,3-3-192-16,-1 0 160 31,-4 0 120-16,-7 0 0-15,-8-3 0 0,-7 3 8 0,-10 0 0 16,-5 21 48-16,-3 5 208 16,0 6 16-16,0 4-88 0,-5 1-40 31,1-4-87-31,2-3-57 0,2-8 0 15,0-16-889 17,0-6-1695-32,0 0-3185 0</inkml:trace>
  <inkml:trace contextRef="#ctx0" brushRef="#br0" timeOffset="101673.8154">15898 13056 6433 0,'0'0'2272'0,"0"0"-1119"16,0 0 183-16,0 0-824 15,0 0-512 1,0 0-104-16,0 0-2553 0</inkml:trace>
  <inkml:trace contextRef="#ctx0" brushRef="#br0" timeOffset="102535.8647">15898 13056 4440 0,'114'56'4617'0,"-114"-56"-3336"15,0 2-585-15,2 14 600 16,2 7-360-16,-1 4-576 0,-3 8-160 16,0 5 33-16,0 0 39 31,0 0 48-16,-3-6 128-15,-1-8-144 0,0-10-152 0,2-11-48 16,2-5-40-16,0 0-56 0,0-21 48 16,15-15-56-16,5-9-80 15,7-8-144-15,0 6-48 16,0 4 72-16,-4 11 120 0,-7 18 72 31,-5 14-72-31,-3 0 80 16,-6 18 144-16,-2 10 8 0,2-1-80 15,2 2-64-15,5-9 0 16,9-6 0-16,6-9-8 15,8-5-200-15,4-2-280 0,1-21-97 16,3-3-55 0,-4-2 168-16,-5 3 336 15,-7 6 88-15,-10 4 40 0,-5 5 8 16,-7 3 0-16,-2 0 112 15,0-1-72 1,0 1 8 0,-2-2-8-16,-7 0-40 0,-5 0 120 46,2 3 72-46,-7 3 56 0,-3 3 72 0,-4 0 1 0,-1 11-41 0,-2 15 16 0,2 11 16 0,5 5-88 32,9 4-16-32,10-2 72 15,3-4 40-15,6-8-144 0,22-8-64 16,5-8-56 15,5-12-64-31,20-7-416 0,-12-18-1216 0,-8-5-4194 0</inkml:trace>
  <inkml:trace contextRef="#ctx0" brushRef="#br0" timeOffset="104197.9598">17435 12741 6145 0,'0'0'3265'16,"0"0"-1329"-16,0 0-472 31,0 0-392-15,0 0-183-16,-97 75-281 0,76-19-136 0,6 13-192 15,4 12 144-15,6 4-216 16,5-8 16-16,0-4-104 0,7-14-72 15,13-11-48-15,9-17-152 32,27-21-672-32,-7-10-1425 15,-5 0-4176-15</inkml:trace>
  <inkml:trace contextRef="#ctx0" brushRef="#br0" timeOffset="104508.9776">17710 13075 5569 0,'0'0'4489'0,"0"0"-3169"0,0 0-880 0,0 0 368 0,-13 114-184 16,13-72-320-16,0-8-160 0,2-8-88 16,11-9 16-16,3-14-64 15,-1-3 80 1,1-6 113-16,-5-18-25 15,-3-6-56 1,-2-2-16-16,-6-4 96 0,0 1 136 16,0 1-120-16,-10 4-88 0,-1 6-128 15,1 5-64-15,-2 12-952 16,3 7-3065-1,5 0-5705-15</inkml:trace>
  <inkml:trace contextRef="#ctx0" brushRef="#br0" timeOffset="104634.9848">17879 13278 5289 0,'0'0'1704'0,"0"0"-64"15,0 0-183-15,0 0-721 0,0 0-736 16,0 0-448-16,0 0-2169 15,0 0-2776 1</inkml:trace>
  <inkml:trace contextRef="#ctx0" brushRef="#br0" timeOffset="104836.9963">18069 13044 6681 0,'0'0'2809'0,"0"0"-657"15,0 0-432-15,0 0-959 16,0 0-409-16,0 0 16 15,0 0-200-15,0 128-112 0,0-99-56 32,2-3-72-32,0-8-800 0,4-8-1041 15,-1-4-2096-15,-1-6-1304 0</inkml:trace>
  <inkml:trace contextRef="#ctx0" brushRef="#br0" timeOffset="105146.014">18231 13104 3368 0,'0'0'2953'0,"0"0"-929"16,0 0 385-16,0 0-465 0,0 0-952 16,0 0-736-16,0 0-143 15,-44 54-65-15,36-35-32 31,8-2-16-31,0-2-16 0,0-3-65 0,14-5 73 16,4 4-48-16,0-3-112 16,0 0 32-16,-1 1 8 0,-3-2 56 15,-5 3 64-15,-3 2-80 16,-6 0 88-1,0 2 0 1,0 0 0-16,-4-2 72 0,-12 1-64 0,1-6 112 16,-3-1-112-16,3-5-8 15,1-1-432-15,3-1-1112 0,7-11-2473 16</inkml:trace>
  <inkml:trace contextRef="#ctx0" brushRef="#br0" timeOffset="105507.0346">18636 12972 2920 0,'0'0'1712'0,"0"0"17"0,0 0 63 0,0 0-183 0,0 0-433 16,83 111-552 0,-76-73-64-1,-5 13-72-15,-2 11-120 16,-2 13 192-16,-27 9 369 0,-7 2-537 15,-6-3-304-15,-16 2-88 32,11-22-1873-32,9-26-5784 0</inkml:trace>
  <inkml:trace contextRef="#ctx0" brushRef="#br0" timeOffset="108391.1996">17564 14065 2968 0,'0'0'2457'0,"0"0"-409"0,0 0-23 0,0 0-529 16,0 0-264-16,-34 0-408 16,26 4-40-16,0 2-223 15,-1 2-145-15,0 4-200 16,-2 7-88-16,-5 8-80 0,0 9-40 15,1 6 40 1,-3 3-40-16,4-1 0 0,4-5-8 0,5-4 72 31,5-3-72-31,0-6 8 16,0-2-8-16,11-2 0 0,9-4 0 15,22-6-96-15,-4-6-1064 16,1-6-3009 0</inkml:trace>
  <inkml:trace contextRef="#ctx0" brushRef="#br0" timeOffset="109291.2511">17944 14064 4905 0,'0'0'3312'31,"0"0"-1431"-31,0 0-97 16,0 0-256-16,0 0-783 0,0 0-193 16,-10 115-16-16,10-61-64 15,0 7-96 1,0-3 16-16,0-4-96 0,0-6-144 0,10-11-128 31,-4-4 40-31,3-11-24 16,1-6-40-16,-4-7-168 0,1-6-352 15,-1-3-488-15,12-2-817 16,-5-16-511-1,1 0-2017-15</inkml:trace>
  <inkml:trace contextRef="#ctx0" brushRef="#br0" timeOffset="109908.2864">18251 14161 5721 0,'0'0'3008'15,"0"0"-1087"1,0 0-209-16,0 0-616 0,0 0-608 31,0 0-375-31,-74 64-1 0,66-36-32 0,3 1-72 0,5-3 0 16,0-4 0-16,0-6-8 15,7-3 0 1,9-2-8-1,1-4-96-15,6-2 48 0,1-1-41 16,-2 0 25-16,1-1-56 16,-3 3-32-16,-6-2-16 0,-3 1 0 0,-5 1 128 15,-4-2 40-15,-2 0 8 16,0 2 376-16,-14 5-176 15,-5-3-88 1,-6 3-104-16,0-3-8 16,4-2-40-16,3-4-296 31,7-2-592-31,6-6-2024 0,2-8-3858 0</inkml:trace>
  <inkml:trace contextRef="#ctx0" brushRef="#br0" timeOffset="110345.3114">18588 14089 3976 0,'0'0'1929'0,"0"0"-1009"0,0 0 560 0,0 0-295 15,0 0-209-15,0 0-72 16,0 0-96-16,0 0-104 0,100 52 16 16,-96-16-127-16,-4 10-153 15,0 7 24 1,-4 1-272-16,-14 0-80 15,-3-4 8-15,2-6-120 16,1-6-320-16,-10-2-969 0,5-8-1095 16,0-12-2465-16</inkml:trace>
  <inkml:trace contextRef="#ctx0" brushRef="#br0" timeOffset="111032.3507">17510 15080 5825 0,'0'0'3296'16,"0"0"-1767"-16,0 0-561 15,0 0-392-15,0 0-224 16,0 0-192-16,-32 136-112 16,32-92-32-16,9-2 64 15,6-4-32 1,5-4-48-16,5-7 0 0,6-12-336 0,25-15-680 15,-5-4-1128 1,-4-15-1753-16</inkml:trace>
  <inkml:trace contextRef="#ctx0" brushRef="#br0" timeOffset="111538.3796">18048 14947 3848 0,'0'0'4721'0,"0"0"-2520"16,0 0-169-16,0 0-215 16,0 0-1121-16,-6 8-632 0,6 19 16 15,0 6 168-15,4 7-40 0,-2 2-64 31,-2-2-24-15,0-5-32-16,0-5-40 0,2-8-16 16,1-3-32-16,6-6-680 0,11-7-936 15,0-4-1233-15,-3-2-2496 0</inkml:trace>
  <inkml:trace contextRef="#ctx0" brushRef="#br0" timeOffset="112142.4142">18380 14959 4112 0,'0'0'1873'0,"0"0"-721"16,0 0 248 0,0 0-183-16,0 0-153 15,-131 134-240-15,117-91-112 47,8-7-392-47,6-6-192 0,0-8-32 0,2-9-16 0,12-7 16 0,3-6 32 0,4 0-128 0,3 0 8 31,-1-17-8-31,7-5-64 16,-1-3-312-16,-2-2-440 15,-5 2-584 17,-4 0-193-32,-6-1 233 0,-4-1 320 0,-6 1 392 0,-2-1 440 0,0 0 136 0,0 1 72 31,-2 2 144-31,-6 4 96 15,1 2 72-15,2 6 216 16,0 4-8-16,3 5 48 0,2 0 48 16,0 3-144 15,0 0-184-31,0 0-79 0,0 0-25 0,5 10 304 0,6 10 264 15,0 8 184-15,0 8-104 16,-1 6-168-16,-2 0-32 16,-1-2-95-16,-1-5-233 0,2-6-160 15,0-6-72-15,1-4-64 31,0-7 64-31,2 1-72 0,2-5-224 16,1 3-664-16,15-1-1137 0,-2-6-2152 16,-1 2-1328-1</inkml:trace>
  <inkml:trace contextRef="#ctx0" brushRef="#br0" timeOffset="112905.4578">18362 14785 1256 0,'0'0'976'16,"0"0"160"-1,0 0-24-15,0 0-47 0,16-38 15 0,-16 34 56 16,0 0 240-16,0 4 1 31,0 0-169-31,0 0-8 0,0 0-136 16,0 0-455-16,0 0-105 15,0 0-376-15,0 0-72 16,7 0-56-16,-1 6 0 0,6 1 80 0,1 6-72 15,3 3 8 1,-3 7-8 0,-2 4 0-16,-2 7 64 0,-4 6-72 15,-3-2 0-15,2 8-360 16,-2-12-1417-16,3-10-4360 0</inkml:trace>
  <inkml:trace contextRef="#ctx0" brushRef="#br0" timeOffset="113563.4954">18755 14845 4600 0,'0'0'1705'0,"0"0"-489"0,0 0 440 16,0 0-159-16,0 0-665 15,0 0-416-15,0 0-8 32,100 118 208-32,-86-95-144 0,-4 2 16 15,2 5 257 1,-5 5-177-16,-5 5-192 0,-2 2-72 15,0 4-176-15,0 2-24 0,-15-2-104 16,-15 10-696-16,3-13-2225 31,-1-13-6073-31</inkml:trace>
  <inkml:trace contextRef="#ctx0" brushRef="#br0" timeOffset="116250.6491">16972 12615 3240 0,'0'0'1577'0,"0"0"-745"15,0 0 176-15,0 0 80 0,0 24-152 16,0-10-199-16,0 6-169 16,0 9-56-16,0 9 256 0,0 8 56 31,0 8-152-31,0 6-120 15,0 4-88-15,-2 2-232 0,-7 7-23 16,3 1-145-16,0 6 88 0,4 4-48 16,2 4-72-16,0 5-16 15,0 3 32-15,0 20-32 16,0 24-8 15,0-12 40-31,-8-9 152 0,-7-21 144 0,3-23-112 16,-1 7-160-16,1 8 56 0,3-10-120 15,3-5 40-15,6-5-32 0,0-2-8 16,0 2-8-16,6 3 8 15,8-2 16 1,-1 3-16 15,0-3 0-31,-3-2 8 0,-1-2 0 0,-5-3-8 0,0-3 0 0,0-6 48 16,0-1-48-16,-2-5-8 15,2-5 0-15,3-4-48 0,1-5 32 32,0-4-112-32,-2-7-128 31,1-6-72-31,-3-1-120 0,-2-4-168 0,0 0-241 0,-2-2 209 15,0-1-8-15,0 1-384 0,0-10-168 16,-2-1 47-16,-7 0-1439 0</inkml:trace>
  <inkml:trace contextRef="#ctx0" brushRef="#br0" timeOffset="117621.7276">16949 12666 4032 0,'0'0'1777'0,"0"0"-1001"15,0 0-88-15,0 0 600 32,0 0-31-17,0 0-329-15,0 0-128 0,0 0-32 0,126-83-80 16,-88 83-136-16,2 0-168 15,5 0 25-15,1 0-73 0,8 2 56 16,2 0-104-16,8 0-40 16,3 0 24-16,6 0-176 0,3 2-16 31,2 1-24-16,7-4-48-15,0-1 144 0,2 0-104 0,1 0-40 16,1 0 80-16,2 0-88 16,5 0 0-16,3-6-8 15,-1-6 0-15,0-1-80 0,-5 2-8 31,-8 5-8 1,-12 4-8-32,-11 2 104 0,-10 0-64 0,-10 12 64 0,-6 4-56 0,-7 2 64 0,-3-3 0 15,-3-4 0 1,-6-1 0-1,0-4-96-15,-7-4-40 0,-2 0-64 16,-4-2 0-16,-4 2 136 31,0-2 64-31,0 0 72 0,0 2-64 0,0-2-8 16,0 3-72-16,0-3 64 15,0 0 8-15,0 0 0 16,0 0 8-16,0 0 8 0,0 0 40 16,0 0-8-16,0 6 56 15,0 2-104 16,0 15-8-31,0 9 8 0,0 12 0 0,0 9 0 0,-2 5 48 16,2 7-48-16,0 2 0 16,0 5 0-16,0 2 0 15,0 21 0-15,0 20 0 0,0 17 0 16,0 6 8 15,0-8 16-31,0-28-24 0,0-29-88 0,0-15-56 0,0-8-168 0,0 8 120 31,0 3 88-31,0 10 96 16,0-3 0-16,0-3 0 0,0 1 0 15,0 0-152-15,6 3 8 0,3-1 144 32,3-5-273-32,-1 0-23 15,1-6 136-15,0-4 168 16,-3-3 0-16,0-2 0 0,-5-2 0 15,1-2 104-15,-3-3-32 0,0-8 112 16,-2-4 1-16,0-8-57 16,3-4-32 15,-3-7-88-31,2-4-8 0,-2 0-72 0,0 4-305 0,0 8-255 15,-12-2-1680-15,-3-2-2793 16</inkml:trace>
  <inkml:trace contextRef="#ctx0" brushRef="#br0" timeOffset="118590.783">17304 15679 1568 0,'0'0'1896'15,"0"0"-832"-15,0 0 185 0,0 0-353 32,0 0-320-32,0 0 112 15,0 4-8-15,0-2-312 0,0-2-112 16,0 2 113-1,13-2 319-15,8 0 88 0,8 0 128 0,10 0-64 16,11 0 312-16,8 0-311 31,6-2-377-31,7-6-184 0,8-3 104 16,6 0-8-16,3-5 56 15,5-2-136 17,3-4-288-32,5 0 48 0,1 0 32 0,1 0 0 0,-5 4-40 0,-6 2-32 15,-10 8-16-15,-13 1 16 0,-9 6-8 31,-11 1 0-31,-7 0 0 0,-6 0-8 16,-7 0 0 0,-3 0-48-1,-1 0-24-15,-5 0-112 0,-2 0-136 0,2 0 120 0,-2-3 192 16,2-3-64-16,-2 0-72 15,-1 3-16 1,0-1 88-16,1 0-112 16,-3-1 32-16,-1 1 64 15,1 0 80-15,-2 3-160 31,3-1 160-31,-1 2-56 0,1 0 16 0,-1 0 48 16,1 0-304-16,-5 0-32 16,1-3-8-16,-4 3 240 0,1 0 96 15,0 0-64-15,0 0 72 16,2 0 32-16,-1 0-32 0,-2 0 0 15,3 0 0 1,-5 0-80 0,2 0 80-16,-2 0 64 0,-1 0-64 15,-3 0 0-15,0 0-64 16,0 0 40-16,-2 0 24 15,0 0-8-15,0 0-769 0,-9-8-615 16,-9-1-5617 0</inkml:trace>
  <inkml:trace contextRef="#ctx0" brushRef="#br0" timeOffset="120292.8803">14713 12415 144 0,'0'0'5721'16,"0"0"-3601"-16,0 0-207 16,0 0-9-16,0 0 8 0,0 0-847 15,11 4-633-15,-9 36 152 31,-2 15 56-31,0 6-272 16,0 1-168-16,0-6-80 0,0-8 32 16,0-11-48-16,0-12 40 0,0-9-48 15,0-9-40-15,0-5 24 0,0-2-64 16,0 0 216-16,0-19 32 31,0-8-168-15,0-14-88-16,0-7 8 0,10-4-16 0,3-4-80 15,7 4 64-15,2 2-48 16,2 6 64-16,1 8 48 0,-2 10-48 15,-2 11-104-15,-3 11 104 32,3 4-120-17,-6 13 112-15,3 20 8 0,-5 10 32 0,-1 7 40 16,-6 2-24-16,1-2-40 0,-3-8 56 15,3-10-64-15,0-9-688 16,4-11-560-16,0-12-840 31,2 0-825-15,-2-11-88-16,-2-11-119 0,-7-1 1103 0,-2 2 1657 15,0 4 360-15,-2 2 1544 0,-5 9 713 0,3 4 87 16,4 2-751-16,0 0-497 16,0 12-56-1,9 4-64 1,7-2-495-16,1 0-201 31,1-3-32-31,1-8-72 0,-4-3-96 0,-5 0 104 0,-1 0 104 0,-4-9 120 16,-5-8-176-16,0-2-120 0,0 5-112 31,-14-3-72-31,-3 3-544 15,3 2-608-15,3-2-65 32,9 0 153-32,2-2 8 0,0 2 256 0,9 2 448 0,7 0 295 0,1 1 57 31,-3 6 72-31,-3 1 209 15,0 4 335-15,-4 0 104 0,0 2 328 16,-3 17-96-16,-2 10-88 16,-2 3-216-1,0 0-263 1,0-4-145-16,0-8-64 0,0-6-96 0,0-8 72 0,4-6-80 31,1 0-56-31,4-8 48 0,4-15 8 16,3-10 56-16,0-3-56 15,2 0 0-15,-3 2-56 31,1 4 48-31,-3 7 0 0,-1 10 0 0,-4 7 8 0,1 6 8 16,0 0 80 0,0 0-24-16,-2 10-8 15,1 4-56-15,-4 4 0 16,4 2-472-16,-4 4-1001 0,1-6-2624 0,-1-4-2440 15</inkml:trace>
  <inkml:trace contextRef="#ctx0" brushRef="#br0" timeOffset="120497.8921">15586 12472 472 0,'0'0'6889'0,"0"0"-4977"15,0 0-767-15,0 0 295 16,0 0-520-16,0 0-352 0,47-1 104 15,-27 1-231-15,2 0-265 16,1 0-96-16,0 0-80 0,6 0-873 31,-6 0-1863-15,-2 0-4418-16</inkml:trace>
  <inkml:trace contextRef="#ctx0" brushRef="#br0" timeOffset="120895.9148">15876 12122 2720 0,'0'0'4393'0,"0"0"-2961"15,0 0-143-15,0 0 87 16,0 0-712-16,0 0-536 0,0 0-8 15,-2 96 32 1,9-33 64 0,-3 31 264-1,-4-3-112-15,0 12 345 0,0 1-217 16,0-21-240-16,4 2-152 0,5-16-32 0,5-15-32 15,1-14-40-15,1-16-272 0,-3-11-721 32,-5-13-1007-32,-2-1-2601 0</inkml:trace>
  <inkml:trace contextRef="#ctx0" brushRef="#br0" timeOffset="121211.9329">15715 12431 3744 0,'0'0'1681'16,"0"0"111"-16,0 0 393 0,0 0-505 16,125-41-712 15,-84 29-640-31,-1 2-328 0,-3 4-120 0,15 2-1112 15,-16 3-1001-15,-3 1-3080 16</inkml:trace>
  <inkml:trace contextRef="#ctx0" brushRef="#br0" timeOffset="121598.955">16068 12361 6425 0,'0'0'2472'0,"0"0"-1127"0,0 0 247 15,0 0-584-15,-23 122-520 16,23-90-296 0,0-6-80-16,0-6-64 15,0-6 0-15,5-6-40 0,-1-4 48 16,-2-4-56-1,3 0 0-15,0 0-8 0,1-6-64 0,7-14 64 16,0-4 0 0,5-4-296-1,-2-3-128-15,2 6 64 0,-5 0 136 16,-4 12 128-16,-5 2 104 15,-1 10 152 1,0 1 512-16,-3 0 64 16,2 8-343-16,0 12 127 0,2 4-136 31,1 5-224-31,3 1-136 0,2-1-16 15,-1-6-24-15,8-2-656 0,-3-11-1681 0,-6-5-2496 16</inkml:trace>
  <inkml:trace contextRef="#ctx0" brushRef="#br0" timeOffset="121982.977">16268 12344 7089 0,'0'0'1552'31,"0"0"-880"-31,0 0 1041 15,0 0-737-15,0 0-568 0,0 0-200 16,5 127 48 0,-5-103 16-16,0-4-144 0,0-4 32 0,0-6-32 15,0-6-8-15,0-4-64 16,0 0 8-16,0-4-64 15,4-15-168 1,9-4 16-16,3-1 16 0,2 0 64 16,0 1 64-1,-3 7-64 1,-1 5 72-16,-3 4 16 0,0 3 80 0,-4 4 96 15,-3 0-24-15,3 0 112 16,-2 0 129-16,3 8-81 16,-1 6-128-16,2 5-64 0,-3 1-136 15,3 1-24-15,-2 0-712 16,4 0-601-1,-2-8-1319-15,0-7-1529 0</inkml:trace>
  <inkml:trace contextRef="#ctx0" brushRef="#br0" timeOffset="122309.9957">16685 12281 5089 0,'0'0'2288'0,"0"0"-1248"0,0 0 625 0,0 0-617 0,0 0-560 0,0 0-304 16,-84 76-88-16,72-46 64 15,0 5 224-15,4 4 384 0,4-1-32 16,4 0-199-16,0-4-113 16,0-6-168-16,4-6-184 0,14-8-64 15,1-4 88 16,8-8-96-31,2-2 0 0,21-12-680 16,-8-9-1329-16,-7-6-3472 0</inkml:trace>
  <inkml:trace contextRef="#ctx0" brushRef="#br0" timeOffset="123382.057">16868 12337 3976 0,'0'0'2289'16,"0"0"-1329"-16,0 0 832 0,0 0-103 0,0 0-505 16,0 0-312-16,81-43-56 31,-64 39-135-31,1 1-201 0,6-1 0 0,2 2-128 15,6-5-128 1,3 3-88-16,6-2-72 16,1 0-56-16,3 0 88 0,-3-2-88 0,0 3 0 15,-4-4-8-15,-2 1 0 31,-9 0-40-31,-6 2-32 0,-3 2-8 16,-7 0 16-16,-4 1 64 16,-2 2-16-16,0-1-96 15,-1 2 8-15,0-3-72 0,0 2 0 16,3 0-88-16,-2-1-48 15,0 2-16 1,-3 0 144 0,-2 0 184-16,0 0 8 0,0 0 216 15,0 0 160-15,0 0-32 16,0 0-152-16,0 7-192 0,0 7 0 15,0 5 80-15,0 6-88 0,0 6 16 16,0 0 0-16,0 8 32 31,0-2-48-15,0 4 8-16,0-1-8 0,0-4 0 0,0-4 0 15,0-7 0-15,0-6 0 16,0-7 0-16,2-4-8 0,-2-8-440 16,0-1-1073-1,0-14-1623 16</inkml:trace>
  <inkml:trace contextRef="#ctx0" brushRef="#br0" timeOffset="124001.0924">17340 12466 4584 0,'0'0'1961'15,"0"0"-529"-15,0 0 817 0,0 0-505 16,0 0-800 0,0 0-328-16,0 0-152 15,0 0-215-15,4 11 263 0,8 1-160 31,1 4-104-31,3 1 24 0,-1 4 8 0,-1 0-72 16,-1-2-56-16,0 3 24 16,-1-5-104-16,-2 4-16 15,4 0-40-15,-3-6-8 16,0 3 16-16,3-4 32 0,-4-2-56 15,1-2 8 1,-1-3 0 0,-4-1 32-16,-1-5-32 0,-5 2-8 15,2-3 16-15,-2 0-8 16,0 0 144-16,0 0 40 15,0 0 8-15,4-3-80 0,0-8-72 16,6-7-40 0,2-7 16-1,5-4-16-15,2-10-8 0,6-31-608 16,-4 10-1304-16,-8 2-6858 0</inkml:trace>
  <inkml:trace contextRef="#ctx0" brushRef="#br0" timeOffset="143082.1838">17512 16774 5553 0,'0'0'3961'0,"0"0"-2689"0,0 0-240 0,0 0-480 16,-137-8 16-16,91 8 40 0,-3 8-71 16,0-1-137-16,6 2-64 31,5-7-24-31,5-2-48 15,0 0-112 1,-5-6 128-16,-7-7-176 0,-7-6-8 0,-3-4-16 16,-7 2 72-16,-2-5-104 0,1 0-40 31,5-2 0-31,5-4 72 15,3-3-72-15,8-1 0 16,7 1 0-16,6-3-8 0,2-4-24 16,4 3 24-1,4-1 48-15,3 0-48 0,3-1 0 16,1 1 8-16,6 2-8 0,1 2 0 15,5 0 0 1,0 1-8-16,2-3-72 16,19-1 72-16,6 3 8 0,1 2-8 0,6 6 0 15,2 2 8 16,5 3 0-31,11 3 0 0,15 1 72 16,10-4-64-16,15 5 40 0,8 1 8 16,5 2 8-16,2 0-48 15,2 4 80-15,18-5-48 0,20-2-40 16,25-4-8 15,3 0 16-31,-13 1-8 0,-33 8 72 0,-40 5-72 16,-18 4-8-16,-4 2 0 15,11 0 8-15,10 0 0 0,11 0 0 16,-3 2 0-16,-3-2 0 15,3-1-8-15,0 0 8 0,4-3-8 32,3 1 8-32,1-4-8 15,4 3 88-15,-6 0-88 16,-6 4 0-16,-5 2 40 0,-6 0-40 15,-8 0-72-15,-5 6 72 16,-3 4 0-16,-2 1 0 0,2-4 0 16,2 3 0-1,3-2 0 1,3 0 8-16,2 2-8 0,1-2 8 15,-2 1-8-15,-5 4 0 0,1-3 0 16,-5 1 0-16,2-4 8 16,5-1-8-16,4-2 8 0,7-4 72 15,6 0-64 1,6 0-8-1,-1-4 0-15,-7-5 40 0,-9 7-48 16,-12 0-80-16,-13 2 72 0,-8 0-8 16,-9 0 16-16,-1 7 0 15,-1 3 0-15,4 0-8 0,5-2 0 31,-1 1 8-15,3 0 0-16,-2 2-8 0,-4 6 0 0,-6 2 8 16,-8 2-8-16,-4 4-56 15,-6 0 16-15,0 1 48 16,-2-1 0-16,1-1 0 0,0-2 0 31,2 1 0-31,2 0 48 31,-1-2-48-31,-2 2 0 0,-3-2 8 16,-3 2-8-16,-8 2 0 0,-5-2-8 0,0 4 8 15,-16 2 0-15,-15 6 144 0,-17 1-40 16,-13 3 24 0,-15 4 48-16,-15-3-64 31,-25 7-32-31,-24-6-64 0,-25-3 48 15,-9-9-48-15,11-9 32 0,14-10 56 0,17-6-104 16,24-4 8-16,21 0 72 16,16 0-80-16,3-3 0 15,-30-7 0-15,-27-2 0 16,-33 6 72 15,0 3-72-31,32 3-48 0,30 0 48 0,36 0 48 0,6 0-32 0,-8 0-16 16,-13-5 8-1,-9-4-8-15,2-6 0 16,1-1 8-16,4-3-80 0,6-2 72 15,1 1 0-15,1 4 0 32,0 6-64-32,0 2-56 15,-3 6-32-15,4-1 0 0,-1 0 0 16,6-1-8-16,5-3 80 15,5-4 80-15,8-3-96 0,10 0-32 16,4 0 80-16,8 2 48 16,3 2 0-16,3-1-8 31,-6 4-24-31,-4 3 24 0,-6 4 8 15,-7 0-112-15,-3 0-256 16,-1 5 216-16,3 7-8 0,3-3 40 0,5-1 48 16,4 0-32-16,2 0 96 15,1 2-56 1,0 4 16-1,-4 4-32-15,-1 4-8 0,-4 4 80 16,-4 0 8-16,4 0 64 16,1-2-56-16,3-4 0 0,6-3-8 15,4-8-64-15,0 0 64 16,5-5 0-16,6-1 56 0,1-3 16 15,3 0 8 17,2 0-8-32,4 0 24 0,0 0-40 0,0 0-48 15,0 0-8 1,0 0-72-16,0 0-232 15,0 0-880-15,0 0-2049 16,0 0-3913-16</inkml:trace>
  <inkml:trace contextRef="#ctx0" brushRef="#br0" timeOffset="145797.3391">11988 17745 6529 0,'0'0'1872'15,"0"0"-1360"-15,-134 46-264 16,68-26 25-16,-1-6 47 15,-3-6 344-15,6-8 288 0,1 0-352 16,3-10-120-16,0-14-168 16,0-5-136-16,0 0-96 31,5 0-8-31,3 5 40 0,3 10 160 15,-1 4 32-15,2 10-176 16,-8 0-120-16,-3 0 104 0,-7 12-95 16,-5 4-17-16,-4 1-73 31,-8-6 73-16,-8 3 113-15,-25-1-113 0,-24 4 8 0,-24 2-24 16,2 3 24-16,29-4-8 0,30-4 0 16,34-3 104-16,2-3-88 0,-10 4-16 15,-13-1-8-15,-5-5 8 16,1-6 0-16,9 0 0 15,7 0 0 17,7-17 8-32,11 0-8 0,4-1 8 0,9 2 0 0,2 0-8 15,5 3-48-15,3 6 48 16,0 3 24-16,2 4-16 0,-1 0-8 15,1 0 48 1,-1 0-40-16,-1 0-8 31,-2-7 0-31,-1-2 0 0,-4-7 48 0,-3-2-48 16,1-4-8-16,0-3 0 0,5-1 8 15,0-4-8 1,2-8-64-16,5-6-16 16,2-5-57-16,8-2 9 15,9-4 88 16,8 4 32-31,7 2-48 0,0 1-32 0,0 7 96 0,2-1-32 0,7 7 32 16,-3 1-8-16,1 3 8 0,-3 4 8 31,6-1-8-31,-2 0 0 16,5-1 0-16,8-3 0 15,3-1 0 1,10-4-16-16,6-1 16 0,7 0 0 0,3 1-8 16,4-5 0-1,0 4 8-15,2 1 0 0,6-2 0 16,7 6 0-16,12-2 8 15,27-3 72-15,35-4-32 16,34-4 80 15,12-2-48-31,-6 4 8 0,-12 2-80 0,-18 9 73 0,-3 4-81 0,-9 4 8 16,-29 10-8-16,-22 3 48 15,-22 10 16-15,0 2-48 16,6 0 40-16,15 0 120 16,6 0-40-1,-3 2-128 1,-7 5 112-16,-2-2-104 0,0-4 40 15,1-1-24-15,4 0 32 0,1 0-40 16,3-8 80-16,1-1 48 16,-1 0-48-16,-6 2-88 15,-6 0 40-15,-6 5-56 0,-10 0 8 16,-4 2 40 15,-4 0-48-31,2 0 48 0,5 0-48 0,3 0 0 16,8 0 0-16,4 0 0 15,7 0 64-15,0-4-64 0,2 0-8 16,-3 0 8-16,-2 0 0 15,-1 1 16 17,-4 1 32-32,2-3-96 0,1 2 48 0,7-6 0 15,27-3 0-15,-10-4 8 0,8 0 48 16,-2 0 120-16,-18 1-56 0,9 4-24 15,-8 3-32-15,-11 6 72 16,-6 2-128-16,-9 0 56 16,-9 2-64-1,-9 10 8-15,-4 6-80 0,-5 2 72 16,-5 2-8-16,-4 2 0 15,-4 2 8-15,-2 1 104 16,-5 0-104 0,-5 3-88-16,-1 1 88 46,-1 2 0-46,-2 2 8 0,3 3 136 0,-1 0-144 0,5 4 0 0,-1 0 8 0,1 2-8 0,5-2 8 16,-4 1 8-16,2-6-16 31,-3 0 8-31,-3-5 0 0,-4-2 0 16,1 1 16-16,-6-2-24 31,1 3 8-31,-3 2-8 0,-2 0 8 0,-2 5 8 0,0 2 40 16,0 4 8-16,-4 3-40 15,-9-2 40-15,-3-6-16 0,1-6 24 31,-6-4 0-31,2 0-24 16,-1-4 8 0,-5-2 8-16,-2-2-56 15,-4-4 48-15,-3 0 32 0,-8-1-80 16,-5-4 64-16,-9 5-72 15,-8 1-8-15,-7-1 8 16,-4-5 0-16,0 0 8 0,7-6 24 16,3-2-24-16,3-4-8 31,4-1 8-31,-3 0 40 0,1 0-48 0,-4 0-48 15,-7 3 40-15,-8 3 8 16,-3 0-8-16,-2 0 16 16,-3 3-8-16,4-2 0 0,5 3-8 15,4 0-16-15,10 2-32 31,1-1 48-31,7-3 0 16,4 7 0-16,-2-1-64 0,-2 2 72 16,0 2 0-16,0-1-80 15,1-4 80-15,4-1 24 0,0-4-24 16,8-4-16-16,3 0 8 0,9 0 8 15,4 1 24 17,5 2 32-32,-1 1-112 0,2 6 56 15,-4 1 0-15,-2 3 8 0,-2-3-8 16,2 3 8-16,-2-1 0 15,0-3 0-15,4-2 0 0,0-2 0 16,0-1 0-16,0 0-8 31,-2-1 8-31,0 5 8 0,1-2-16 16,0 5 0-16,1 0-8 0,5-2-56 15,7-4 56-15,3-2-8 16,4-4 8-16,3-2 8 0,-1 0 0 16,0 0 8-16,-1-2 8 15,-2 4-8 16,1-2 0-31,1 1-8 0,1-2 0 0,2 1 0 0,-3 1-104 16,1 0-24-16,-1 1-16 16,1 0 64-16,-5 2 32 0,2 2-24 15,-2-2-56-15,4 2-176 31,-1 6-656-15,2 0-1433-16,-1-6-3472 0</inkml:trace>
  <inkml:trace contextRef="#ctx0" brushRef="#br0" timeOffset="149010.5229">1108 16023 208 0,'0'0'8'0,"0"0"-8"32,0 0 696-17,0 0 776-15,0 0 792 0,0 0 313 0,0 0-208 0,0 0-513 16,-4 39-144-16,4-27-591 15,2 0-497-15,16 0-120 16,6-2-224 0,7-4-200-16,6-6-80 15,3 0 0-15,2-8 0 31,-2-14 80-31,0-8-72 0,-7-4 40 0,-6-2-32 0,-9 2 24 0,-11 0-40 16,-7 4 0-16,0 2-8 0,-14 4 8 31,-17 2 0-31,-9 1-168 16,-5 7 104-16,-3 9 8 31,-2 5 48-31,8 0 8 0,2 18 0 0,4 18-8 0,7 12 8 16,7 9 48-16,11 8-40 0,8 1 64 31,3-4-64-31,19-7 8 15,12-7-8-15,9-13-8 0,5-4-56 16,1-12 48 0,3-6-96-16,-1-9-104 0,0-4-696 0,4-28-985 15,-13-11-1976-15,-12-2-2056 0</inkml:trace>
  <inkml:trace contextRef="#ctx0" brushRef="#br0" timeOffset="149388.5445">1501 15876 5825 0,'0'0'1944'0,"0"0"-720"16,0 0 369-16,0 0-281 0,46 140-536 15,-34-92-464-15,1-6-104 0,-2-8-160 31,2-7-48-31,-4-11-104 16,1-8-272-16,-6-6-32 16,-4-2 128-16,0-6 280 0,0-23 64 15,0-8 16-15,0-11 56 0,-2-9-80 16,-4-3-48-16,4 2 0 15,2 6 56-15,0 14-64 16,0 11-56 0,0 15 56-16,0 12 176 15,0 0-96-15,10 10 216 0,1 16 264 16,2 5-168-16,1 3-199 15,1 0-89-15,-1-2-96 16,0-2-8-16,3 0-136 0,-2-2-617 31,12 4-887-31,-7-7-809 16,1-6-2512-16</inkml:trace>
  <inkml:trace contextRef="#ctx0" brushRef="#br0" timeOffset="151288.6532">1777 15683 4584 0,'0'0'1537'0,"0"0"-137"15,0 0 328-15,0 0-111 16,0 0-569-16,0 0-504 0,0-12-88 15,0 16-152-15,9 20-96 16,5 13 457-16,1 10-193 16,1 7-272-1,-1 2-24-15,1-3-48 16,-1-9 0-16,-1-7-128 0,-1-10 8 15,-2-7 0-15,-2-4 8 0,-2-8-16 16,-3-4 64-16,-4-2-64 31,0-2 24-31,0 0 160 0,0 0 64 16,0 0 24-16,2-16-88 15,2-8-88-15,1-9-48 0,2-6-48 16,2-10 8-16,-4-4 48 31,1-6-16-15,-2 1-32-16,-2 1-16 0,-2 12-296 0,0 9-680 15,-12 16-1553-15,-5 11-7369 0</inkml:trace>
  <inkml:trace contextRef="#ctx0" brushRef="#br0" timeOffset="151814.6833">2116 15468 6969 0,'0'0'1792'0,"0"0"-1344"0,0 0 121 0,0 0 199 32,0 0-408-32,0 0 160 0,0 0-80 15,0 0 120-15,127 111 88 16,-101-61-152-16,-6 6-112 15,-2 7-143-15,-11 2-17 32,-5 2-80-32,-2-4-32 0,-2 0 0 0,-18-5-56 15,-9-4-56-15,-31 2-480 16,6-13-1105-16,0-15-3160 0</inkml:trace>
  <inkml:trace contextRef="#ctx0" brushRef="#br0" timeOffset="152568.7264">694 15960 3208 0,'0'0'1921'0,"0"0"-1313"0,0 0-432 16,0 0-136-1,0 0-32-15,0-8-8 0,0 4 8 16,0-1-8-16,5 4-8 0,-3-1-32 31,-2 2 32-15,0 0 8-16,0 0-8 0,0 0 8 0,0 0 360 15,0 0 472-15,0 0 104 16,0 0-96-16,0 2-215 0,2 10-161 31,4 8-24-31,4 12 248 16,9 10 0-16,4 14-320 0,6 8 120 31,4 6 48-31,5 3-48 0,2-3-184 0,5-5-23 0,-1-10-57 16,3-10-144-16,2-14-40 15,-2-9-40-15,1-12-112 31,0-10-232-31,14-11-609 0,-13-19-1575 16,-11-5-4730 15</inkml:trace>
  <inkml:trace contextRef="#ctx0" brushRef="#br0" timeOffset="155065.8692">955 15262 1272 0,'0'0'2432'0,"0"0"-1447"16,0 0-337-16,0 0 456 0,0 0-72 15,0 0-376-15,0-2-352 16,0 0-112-16,0 2 40 16,1-4-32-1,2 2-72-15,1-4 24 16,-2 1 113-16,4 4-105 0,-4-3-40 15,-2 4-16-15,2 0 0 16,-2 0-40-16,0 0-56 16,2 0 0-16,-2 0 0 0,2 0 0 31,3 0 48-31,-1 0-32 15,2 0-16-15,2 0-8 0,-2 0 8 16,3-2 0-16,0 1 8 16,2-3 32-16,2 1 8 0,5 0 0 15,4-2 72-15,7 1 176 0,10 0-120 16,3-4-48-1,9-1 216 1,2-4-72-16,1-3-48 0,-5-2-48 16,-5-1-32-16,-8 4 8 15,-8 2 32-15,-5 5 0 16,-7 4-88-16,-7 3 8 0,-2 1-48 15,-3 0 40 1,-2 0-32 15,-2 0-16-31,0 4-56 0,0 3-1008 0,0 0-2008 0</inkml:trace>
  <inkml:trace contextRef="#ctx0" brushRef="#br0" timeOffset="156763.9664">917 14905 3144 0,'0'0'1585'16,"0"0"-401"-16,0 0-40 31,0 0-56-31,0 0-160 16,0 0-175-16,-23 0-25 0,21 0 40 15,2 0-144-15,0 0-112 16,0 0-88-16,0 0-136 0,0 0-80 16,0 0-64-16,0 0-72 15,0 0-16 1,2 0-8-16,12 0 8 15,1-3 64-15,6-2 8 0,0-3 9 16,6 0-33-16,2-2-16 31,5-2 48-31,1 0-8 16,2 0-72-16,-2-1-40 0,0 5 40 0,1-2-48 15,2-1 40-15,-2 1-48 16,-3 1 8-16,-1 3 8 16,-9 2 0-16,-2-1-8 0,-3 1 8 31,-5 1-8-31,-2 2 64 15,-2-1-72-15,-2 0 8 0,1 0 88 16,2 0-48-16,-1-2-48 16,-1 2 8-16,1-1-8 0,1 3 8 15,-2 0-8-15,-4 0 8 31,1 0-8-15,-3 0 0-16,-2 0-592 0,-2 5-2065 0,-13 1-7681 0</inkml:trace>
  <inkml:trace contextRef="#ctx0" brushRef="#br0" timeOffset="158481.0646">888 14600 1840 0,'0'0'2296'0,"0"0"-1119"0,0 0-209 0,0 0 200 32,0 0-152-32,0 0-264 15,0-14-167-15,6 12-209 0,4 1 112 16,5-2-80-16,5 2 32 15,0-4 0 1,2 2-120-16,3-6-56 0,4 1-40 0,2-5 16 16,5-1-64-16,1-1-56 0,3 0-40 31,1 4-72-31,-5 1 0 15,-3 4 56-15,-4 0-48 16,-4 4-16-16,-10 0 8 16,-1 2 40-16,-8 0-40 0,-2-2-8 15,-1 2 0-15,-1 0 8 0,-2-2 88 31,2 2-40-31,0 0-48 16,6-2-8-16,0 2-8 16,5 0 8-16,3 0-8 0,-1 0-48 0,1 0-64 31,-5 0 112-31,-2 0 8 0,-4 0 0 0,-5 0-16 15,0 0-72 1,-7 0-848-16,-9 0-3961 16</inkml:trace>
  <inkml:trace contextRef="#ctx0" brushRef="#br0" timeOffset="159479.1217">1630 14187 1824 0,'0'0'2424'32,"0"0"-943"-32,0 0 31 0,0 0 432 15,0 0-551-15,0 0-377 31,0 0-72-31,0 0-152 0,0 0-328 0,0 10-312 0,0 8-23 16,4 6-9-16,5 6-40 16,5 6-64-1,-1 5 40-15,3 4 0 16,1 4-48-1,1 5 0 1,5 0 0-16,-2 2 40 0,6 5 24 0,2 7 32 16,2 7 0-16,5 8 240 15,0 8-104-15,0 3-88 16,-3-2-88-16,0-4 8 0,1-6-56 15,-3-8-8-15,-2-6 0 16,-2-11 0-16,-2-9 0 31,-4-12 64-31,-5-8 16 0,-5-11-40 16,-5-4 40-16,-6-13-88 0,0-13-88 15,-8-14-544-15,-15-11-3801 0</inkml:trace>
  <inkml:trace contextRef="#ctx0" brushRef="#br0" timeOffset="160634.1877">661 14440 1512 0,'0'0'2688'0,"0"0"-1471"16,0 0-321-16,0 0 136 0,0 0-152 16,0 0-280-16,0 16-63 15,0-8-33-15,0 4-152 0,0 2-160 16,2 4 144-16,7 4 88 31,2 4 0-31,0 4-72 0,0 6 184 16,2 0-144-16,1 7-112 15,1-1 72-15,3 6-224 0,1 0-32 16,-2 6-16-1,3 0-24-15,0-2-48 0,-2-2 128 32,-2-8-128-32,-3-3 65 0,0-5-65 0,-1-5-8 15,-4 1 8-15,1-5 56 16,0 0-40-16,0-2-16 0,-1-1 0 15,7 0 0 17,-5 0-8-32,3-1 8 0,1-3-8 15,-1-4 0-15,1 0-8 0,-3-2 0 16,0-5 0-16,-2 4-8 0,0-4 0 15,0 1 8-15,0 2 16 0,-2 1-8 16,1 3 56 15,-1 1 40-31,-3 4-88 0,1-3 48 16,0-2-48-16,-1-6 0 0,-2-2-8 15,-2-4 8-15,0-2-8 16,0 0-48-16,0-2-16 0,0-30-465 16,0 0-2415-16,-4 0-6714 15</inkml:trace>
  <inkml:trace contextRef="#ctx0" brushRef="#br0" timeOffset="161976.2645">1649 15097 1016 0,'0'0'1280'15,"0"0"-448"-15,0 0 32 16,0 0 193-16,0 0-273 0,0 0-280 16,-11-6-144-16,11 6-80 31,0 0-88-31,0 0-176 0,0 0 168 31,0 0 24-31,0 0 8 0,0 0-8 0,0 0 120 16,0 0 64-16,0 0-80 0,0 0 0 15,5 0 49-15,4 0-49 31,0 0 72-31,4 0 8 0,3-1-104 16,2-5-64 0,2-2 0-16,0 0 64 0,0-1-104 15,-2 4 40-15,0 0-72 0,-5 2-88 16,-5 3-48-1,0 0-16-15,-8 0-936 16,0 6-3257-16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1B0A9D7-2049-40C3-89F4-FDE8A803A6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63033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FA4841EF-E585-44AF-AE85-F1852AF758AD}" type="slidenum">
              <a:rPr lang="en-US" altLang="zh-CN" sz="1200">
                <a:ea typeface="宋体" panose="02010600030101010101" pitchFamily="2" charset="-122"/>
              </a:rPr>
              <a:pPr algn="r"/>
              <a:t>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837290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90442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468535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003698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719321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963143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271253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191193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790814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38353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005708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B3625F4F-82C2-4943-A2BD-6CEEA8D278FA}" type="slidenum">
              <a:rPr lang="en-US" altLang="zh-CN" sz="1200">
                <a:ea typeface="宋体" panose="02010600030101010101" pitchFamily="2" charset="-122"/>
              </a:rPr>
              <a:pPr algn="r"/>
              <a:t>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646485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357174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088646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866324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0700001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8563064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2160945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381789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45916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34FB0C-02F9-4F0D-A895-312B5AC2BCC0}" type="slidenum">
              <a:rPr lang="zh-CN" altLang="en-US"/>
              <a:pPr/>
              <a:t>28</a:t>
            </a:fld>
            <a:endParaRPr lang="en-US" altLang="zh-CN"/>
          </a:p>
        </p:txBody>
      </p:sp>
      <p:sp>
        <p:nvSpPr>
          <p:cNvPr id="69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1137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600447-6D1A-4DF5-B6ED-A24B6DF59C39}" type="slidenum">
              <a:rPr lang="zh-CN" altLang="en-US"/>
              <a:pPr/>
              <a:t>29</a:t>
            </a:fld>
            <a:endParaRPr lang="en-US" altLang="zh-CN"/>
          </a:p>
        </p:txBody>
      </p:sp>
      <p:sp>
        <p:nvSpPr>
          <p:cNvPr id="69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635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A3EB3C50-045A-41D5-97DB-8A50EB36F55F}" type="slidenum">
              <a:rPr lang="en-US" altLang="zh-CN" sz="1200">
                <a:ea typeface="宋体" panose="02010600030101010101" pitchFamily="2" charset="-122"/>
              </a:rPr>
              <a:pPr algn="r"/>
              <a:t>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81536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843785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1886601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1918293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1552864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8779373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456575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1985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704068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169048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598558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2250618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018766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8796460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9539687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8764844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5162583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861323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7157841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6362992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2416683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44887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416494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1305907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3080691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582189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1729438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6571759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6629190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2899087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492986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104106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257429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6045748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7782418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1563082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705626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9853000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7687912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814217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1636575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09307175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2102966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877432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1193111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3475104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46157925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1246829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77018014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3690941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551468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36905130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6096349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243711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29121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49282695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80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970560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81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75254608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82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3822643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83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83601387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84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1416655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85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46280770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86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39194740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87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1832678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88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05597809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89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139055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7684788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90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07397537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91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13984952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B0A9D7-2049-40C3-89F4-FDE8A803A61B}" type="slidenum">
              <a:rPr lang="en-US" altLang="zh-CN" smtClean="0"/>
              <a:pPr>
                <a:defRPr/>
              </a:pPr>
              <a:t>92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6435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7" descr="北方交通大学—世纪钟（校钟）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38" y="179388"/>
            <a:ext cx="842962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8" descr="北方交通大学—思源楼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84150"/>
            <a:ext cx="9525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9" descr="09525834336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179388"/>
            <a:ext cx="8382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1" descr="19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84150"/>
            <a:ext cx="7620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2" descr="20055131012136649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184150"/>
            <a:ext cx="88106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3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45720" anchor="ctr"/>
          <a:lstStyle>
            <a:lvl1pPr>
              <a:defRPr sz="4400"/>
            </a:lvl1pPr>
          </a:lstStyle>
          <a:p>
            <a:pPr lvl="0"/>
            <a:r>
              <a:rPr lang="zh-CN" altLang="en-US" noProof="0" dirty="0" smtClean="0"/>
              <a:t>单击此处编辑母版标题样式</a:t>
            </a:r>
          </a:p>
        </p:txBody>
      </p:sp>
      <p:sp>
        <p:nvSpPr>
          <p:cNvPr id="57354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pic>
        <p:nvPicPr>
          <p:cNvPr id="10" name="Picture 2" descr="https://timgsa.baidu.com/timg?image&amp;quality=80&amp;size=b9999_10000&amp;sec=1583378920329&amp;di=e25020f7c280b3bc5a1a0bc6e7f7af6c&amp;imgtype=0&amp;src=http%3A%2F%2Fimg.sanhao.com%2Fcommunity_news%2F12877%2F20170314150347967.jp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" y="56935"/>
            <a:ext cx="2277422" cy="93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09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0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81825" y="152400"/>
            <a:ext cx="2162175" cy="61817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0538" y="152400"/>
            <a:ext cx="6338887" cy="61817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447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914400" y="277813"/>
            <a:ext cx="7772400" cy="58531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914400" y="6251575"/>
            <a:ext cx="19812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4B9370B-C170-4BF2-98CA-D7A56B1226E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189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90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1097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0538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1538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613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05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194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26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884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79282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 descr="badgeb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1131888"/>
            <a:ext cx="7092950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287338" y="9906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3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438400" y="152400"/>
            <a:ext cx="6705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0538" y="1268413"/>
            <a:ext cx="8229600" cy="506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pic>
        <p:nvPicPr>
          <p:cNvPr id="2050" name="Picture 2" descr="https://timgsa.baidu.com/timg?image&amp;quality=80&amp;size=b9999_10000&amp;sec=1583378920329&amp;di=e25020f7c280b3bc5a1a0bc6e7f7af6c&amp;imgtype=0&amp;src=http%3A%2F%2Fimg.sanhao.com%2Fcommunity_news%2F12877%2F20170314150347967.jp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" y="56935"/>
            <a:ext cx="2277422" cy="93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rgbClr val="133984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9pPr>
    </p:titleStyle>
    <p:bodyStyle>
      <a:lvl1pPr marL="449263" indent="-4492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7"/>
        </a:buBlip>
        <a:defRPr sz="2800" kern="12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 kern="1200">
          <a:solidFill>
            <a:srgbClr val="133984"/>
          </a:solidFill>
          <a:latin typeface="+mn-lt"/>
          <a:ea typeface="+mn-ea"/>
          <a:cs typeface="+mn-cs"/>
        </a:defRPr>
      </a:lvl2pPr>
      <a:lvl3pPr marL="1322388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73037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1383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xpche@bjtu.edu.cn" TargetMode="External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11.emf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customXml" Target="../ink/ink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customXml" Target="../ink/ink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customXml" Target="../ink/ink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customXml" Target="../ink/ink10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customXml" Target="../ink/ink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customXml" Target="../ink/ink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customXml" Target="../ink/ink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customXml" Target="../ink/ink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customXml" Target="../ink/ink15.xml"/><Relationship Id="rId4" Type="http://schemas.openxmlformats.org/officeDocument/2006/relationships/hyperlink" Target="http://www.youtube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customXml" Target="../ink/ink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etmechanic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customXml" Target="../ink/ink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5.png"/><Relationship Id="rId7" Type="http://schemas.openxmlformats.org/officeDocument/2006/relationships/customXml" Target="../ink/ink1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customXml" Target="../ink/ink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customXml" Target="../ink/ink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customXml" Target="../ink/ink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customXml" Target="../ink/ink3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customXml" Target="../ink/ink3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customXml" Target="../ink/ink38.xm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customXml" Target="../ink/ink5.xml"/><Relationship Id="rId4" Type="http://schemas.openxmlformats.org/officeDocument/2006/relationships/image" Target="../media/image20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customXml" Target="../ink/ink39.xml"/><Relationship Id="rId4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9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.xml"/><Relationship Id="rId5" Type="http://schemas.openxmlformats.org/officeDocument/2006/relationships/image" Target="../media/image88.gif"/><Relationship Id="rId4" Type="http://schemas.openxmlformats.org/officeDocument/2006/relationships/image" Target="../media/image8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emf"/><Relationship Id="rId5" Type="http://schemas.openxmlformats.org/officeDocument/2006/relationships/customXml" Target="../ink/ink42.xml"/><Relationship Id="rId4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4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.xml"/><Relationship Id="rId5" Type="http://schemas.openxmlformats.org/officeDocument/2006/relationships/image" Target="../media/image72.emf"/><Relationship Id="rId4" Type="http://schemas.openxmlformats.org/officeDocument/2006/relationships/customXml" Target="../ink/ink4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emf"/><Relationship Id="rId5" Type="http://schemas.openxmlformats.org/officeDocument/2006/relationships/customXml" Target="../ink/ink46.xml"/><Relationship Id="rId4" Type="http://schemas.openxmlformats.org/officeDocument/2006/relationships/image" Target="../media/image9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3" Type="http://schemas.openxmlformats.org/officeDocument/2006/relationships/image" Target="../media/image82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83.png"/><Relationship Id="rId9" Type="http://schemas.openxmlformats.org/officeDocument/2006/relationships/image" Target="../media/image102.emf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emf"/><Relationship Id="rId5" Type="http://schemas.openxmlformats.org/officeDocument/2006/relationships/customXml" Target="../ink/ink49.xml"/><Relationship Id="rId4" Type="http://schemas.openxmlformats.org/officeDocument/2006/relationships/image" Target="../media/image10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emf"/><Relationship Id="rId4" Type="http://schemas.openxmlformats.org/officeDocument/2006/relationships/customXml" Target="../ink/ink5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emf"/><Relationship Id="rId4" Type="http://schemas.openxmlformats.org/officeDocument/2006/relationships/customXml" Target="../ink/ink5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customXml" Target="../ink/ink6.xml"/><Relationship Id="rId4" Type="http://schemas.openxmlformats.org/officeDocument/2006/relationships/hyperlink" Target="http://www.apple.com/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emf"/><Relationship Id="rId4" Type="http://schemas.openxmlformats.org/officeDocument/2006/relationships/customXml" Target="../ink/ink5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1752600"/>
            <a:ext cx="8839200" cy="1927225"/>
          </a:xfrm>
        </p:spPr>
        <p:txBody>
          <a:bodyPr/>
          <a:lstStyle/>
          <a:p>
            <a:pPr algn="ctr"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Software Quality Assurance and Testing Technology</a:t>
            </a:r>
            <a:endParaRPr lang="zh-CN" altLang="zh-CN" sz="4000" dirty="0" smtClean="0">
              <a:latin typeface="Cambria" panose="02040503050406030204" pitchFamily="18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4419600"/>
            <a:ext cx="6172200" cy="1524000"/>
          </a:xfrm>
        </p:spPr>
        <p:txBody>
          <a:bodyPr/>
          <a:lstStyle/>
          <a:p>
            <a:pPr eaLnBrk="1" hangingPunct="1"/>
            <a:r>
              <a:rPr lang="en-US" altLang="zh-CN" sz="1800" b="1" dirty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2</a:t>
            </a:r>
            <a:r>
              <a:rPr lang="en-US" altLang="zh-CN" sz="1800" b="1" baseline="30000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nd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 Semester, Spring 2022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Xiaoping CHE (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  <a:hlinkClick r:id="rId3"/>
              </a:rPr>
              <a:t>xpche@bjtu.edu.cn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)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Associate Professor </a:t>
            </a:r>
            <a:endParaRPr lang="en-US" altLang="zh-CN" sz="1800" b="1" dirty="0">
              <a:solidFill>
                <a:srgbClr val="133984"/>
              </a:solidFill>
              <a:latin typeface="Cambria" panose="02040503050406030204" pitchFamily="18" charset="0"/>
              <a:ea typeface="华文新魏" panose="02010800040101010101" pitchFamily="2" charset="-122"/>
            </a:endParaRP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School of Software Engineering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Beijing </a:t>
            </a:r>
            <a:r>
              <a:rPr lang="en-US" altLang="zh-CN" sz="1800" b="1" dirty="0" err="1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Jiaotong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 University</a:t>
            </a:r>
            <a:endParaRPr lang="zh-CN" altLang="zh-CN" sz="2800" b="1" dirty="0" smtClean="0">
              <a:solidFill>
                <a:srgbClr val="133984"/>
              </a:solidFill>
              <a:latin typeface="Cambria" panose="02040503050406030204" pitchFamily="18" charset="0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698040" y="3191760"/>
              <a:ext cx="4411440" cy="9378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7600" y="3182400"/>
                <a:ext cx="4431600" cy="9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/>
              <p14:cNvContentPartPr/>
              <p14:nvPr/>
            </p14:nvContentPartPr>
            <p14:xfrm>
              <a:off x="565200" y="2720520"/>
              <a:ext cx="4402080" cy="24310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400" y="2712600"/>
                <a:ext cx="4422600" cy="2447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Website text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28600" y="20574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Web page text should be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treated like documentation </a:t>
            </a:r>
            <a:r>
              <a:rPr lang="en-US" altLang="zh-CN" sz="2400" dirty="0" smtClean="0">
                <a:latin typeface="Cambria" panose="02040503050406030204" pitchFamily="18" charset="0"/>
              </a:rPr>
              <a:t>and tested using the techniques we described previously.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Check for …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correctness of contact information </a:t>
            </a:r>
            <a:r>
              <a:rPr lang="en-US" altLang="zh-CN" dirty="0" smtClean="0">
                <a:latin typeface="Cambria" panose="02040503050406030204" pitchFamily="18" charset="0"/>
              </a:rPr>
              <a:t>e.g., phone numbers, addresses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correctness of dates and copyright notices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title bar text, bookmark text on browser’s favorites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correctness of the ALT text </a:t>
            </a:r>
            <a:r>
              <a:rPr lang="en-US" altLang="zh-CN" dirty="0" smtClean="0">
                <a:latin typeface="Cambria" panose="02040503050406030204" pitchFamily="18" charset="0"/>
              </a:rPr>
              <a:t>(i.e., mouse over text)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layout issues when browser window is resized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081440" y="1776240"/>
              <a:ext cx="6350760" cy="37785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0280" y="1765440"/>
                <a:ext cx="6370560" cy="379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185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Website hyperlinks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1828800"/>
            <a:ext cx="8610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Each link should be checked </a:t>
            </a:r>
            <a:r>
              <a:rPr lang="en-US" altLang="zh-CN" sz="2200" dirty="0" smtClean="0">
                <a:latin typeface="Cambria" panose="02040503050406030204" pitchFamily="18" charset="0"/>
              </a:rPr>
              <a:t>to make sure it jumps to the correct destination or website.</a:t>
            </a:r>
          </a:p>
          <a:p>
            <a:pPr eaLnBrk="1" hangingPunct="1">
              <a:lnSpc>
                <a:spcPct val="90000"/>
              </a:lnSpc>
            </a:pPr>
            <a:endParaRPr lang="en-US" altLang="zh-CN" sz="22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Ensure that </a:t>
            </a:r>
            <a:r>
              <a:rPr lang="en-US" altLang="zh-CN" sz="22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hyperlinks are obvious</a:t>
            </a:r>
            <a:r>
              <a:rPr lang="en-US" altLang="zh-CN" sz="2200" dirty="0" smtClean="0">
                <a:latin typeface="Cambria" panose="02040503050406030204" pitchFamily="18" charset="0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E.g., underlined text, mouse pointer changes</a:t>
            </a:r>
          </a:p>
          <a:p>
            <a:pPr eaLnBrk="1" hangingPunct="1">
              <a:lnSpc>
                <a:spcPct val="90000"/>
              </a:lnSpc>
            </a:pPr>
            <a:endParaRPr lang="en-US" altLang="zh-CN" sz="22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If the link opens an </a:t>
            </a:r>
            <a:r>
              <a:rPr lang="en-US" altLang="zh-CN" sz="22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e-mail message</a:t>
            </a:r>
            <a:r>
              <a:rPr lang="en-US" altLang="zh-CN" sz="2200" dirty="0" smtClean="0">
                <a:latin typeface="Cambria" panose="02040503050406030204" pitchFamily="18" charset="0"/>
              </a:rPr>
              <a:t>, test it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Send an e-mail and verify that you get a response.</a:t>
            </a:r>
          </a:p>
          <a:p>
            <a:pPr eaLnBrk="1" hangingPunct="1">
              <a:lnSpc>
                <a:spcPct val="90000"/>
              </a:lnSpc>
            </a:pPr>
            <a:endParaRPr lang="en-US" altLang="zh-CN" sz="22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Check for </a:t>
            </a:r>
            <a:r>
              <a:rPr lang="en-US" altLang="zh-CN" sz="22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orphan pages</a:t>
            </a:r>
            <a:r>
              <a:rPr lang="en-US" altLang="zh-CN" sz="22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200" dirty="0" smtClean="0">
                <a:latin typeface="Cambria" panose="02040503050406030204" pitchFamily="18" charset="0"/>
              </a:rPr>
              <a:t>that are part of the website but cannot be accesses through a hyperlink.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Someone forgot to create the link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Might be intentional … Google will find it, though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661320" y="3592080"/>
              <a:ext cx="6419520" cy="29970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1960" y="3583080"/>
                <a:ext cx="6438960" cy="301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331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8382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Website graphics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0487" y="19812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Do all graphics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load and display </a:t>
            </a:r>
            <a:r>
              <a:rPr lang="en-US" altLang="zh-CN" sz="2400" dirty="0" smtClean="0">
                <a:latin typeface="Cambria" panose="02040503050406030204" pitchFamily="18" charset="0"/>
              </a:rPr>
              <a:t>properly?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Is a graphic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missing or incorrectly </a:t>
            </a:r>
            <a:r>
              <a:rPr lang="en-US" altLang="zh-CN" sz="2400" dirty="0" smtClean="0">
                <a:latin typeface="Cambria" panose="02040503050406030204" pitchFamily="18" charset="0"/>
              </a:rPr>
              <a:t>named?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Does the website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intermix text </a:t>
            </a:r>
            <a:r>
              <a:rPr lang="en-US" altLang="zh-CN" sz="2400" dirty="0" smtClean="0">
                <a:latin typeface="Cambria" panose="02040503050406030204" pitchFamily="18" charset="0"/>
              </a:rPr>
              <a:t>and graphics?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Does the text wrap around the graphics?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What happens when the browser window is re-sized?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Does the page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load fast enough</a:t>
            </a:r>
            <a:r>
              <a:rPr lang="en-US" altLang="zh-CN" sz="2400" dirty="0" smtClean="0">
                <a:latin typeface="Cambria" panose="02040503050406030204" pitchFamily="18" charset="0"/>
              </a:rPr>
              <a:t>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Are there too many graphics?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Did you try to test the website on a dialup connection instead of a high-speed LAN?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237960" y="2178000"/>
              <a:ext cx="8731080" cy="43106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0760" y="2169360"/>
                <a:ext cx="8742600" cy="432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267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12954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Website forms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4384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Forms are the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text boxes</a:t>
            </a:r>
            <a:r>
              <a:rPr lang="en-US" altLang="zh-CN" sz="2400" dirty="0" smtClean="0">
                <a:latin typeface="Cambria" panose="02040503050406030204" pitchFamily="18" charset="0"/>
              </a:rPr>
              <a:t>,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list boxes</a:t>
            </a:r>
            <a:r>
              <a:rPr lang="en-US" altLang="zh-CN" sz="2400" dirty="0" smtClean="0">
                <a:latin typeface="Cambria" panose="02040503050406030204" pitchFamily="18" charset="0"/>
              </a:rPr>
              <a:t>, and other fields for entering and selecting information on the web page.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Are the form fields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positioned properly</a:t>
            </a:r>
            <a:r>
              <a:rPr lang="en-US" altLang="zh-CN" sz="2400" dirty="0" smtClean="0">
                <a:latin typeface="Cambria" panose="02040503050406030204" pitchFamily="18" charset="0"/>
              </a:rPr>
              <a:t>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Are the fields the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correct size</a:t>
            </a:r>
            <a:r>
              <a:rPr lang="en-US" altLang="zh-CN" sz="2400" dirty="0" smtClean="0">
                <a:latin typeface="Cambria" panose="02040503050406030204" pitchFamily="18" charset="0"/>
              </a:rPr>
              <a:t>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Do they accept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correct data</a:t>
            </a:r>
            <a:r>
              <a:rPr lang="en-US" altLang="zh-CN" sz="2400" dirty="0" smtClean="0">
                <a:latin typeface="Cambria" panose="02040503050406030204" pitchFamily="18" charset="0"/>
              </a:rPr>
              <a:t>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Do they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reject bad data</a:t>
            </a:r>
            <a:r>
              <a:rPr lang="en-US" altLang="zh-CN" sz="2400" dirty="0" smtClean="0">
                <a:latin typeface="Cambria" panose="02040503050406030204" pitchFamily="18" charset="0"/>
              </a:rPr>
              <a:t>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Are optional fields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really optional</a:t>
            </a:r>
            <a:r>
              <a:rPr lang="en-US" altLang="zh-CN" sz="2400" dirty="0" smtClean="0">
                <a:latin typeface="Cambria" panose="02040503050406030204" pitchFamily="18" charset="0"/>
              </a:rPr>
              <a:t>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A favorite entry point for buffer overflow attacks (more on this later).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255962"/>
            <a:ext cx="2819400" cy="20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5700600" y="3471480"/>
              <a:ext cx="2491920" cy="12279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89800" y="3460680"/>
                <a:ext cx="2512800" cy="124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261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smtClean="0">
                <a:latin typeface="Cambria" panose="02040503050406030204" pitchFamily="18" charset="0"/>
              </a:rPr>
              <a:t>“Grey-box” testing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1981200"/>
            <a:ext cx="85344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A mixture of white-box and black-box testing.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You stick to black-box testing primarily and supplement it by taking a peek at the HTML to figure out how the  website works.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For website testing it is worth looking at the HTML code.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It’s there, easy to look at, why not?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Not looking at the HTML code is wasteful, especially since HTML is such a simple language.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HTML is a tagging language for text and graphics.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To create dynamic web content requires that HTML be supplemented by programming code (e.g., Java applets, ActiveX, VBScript, CGI, Perl).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2468520" y="1737000"/>
              <a:ext cx="2967120" cy="42426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7720" y="1729440"/>
                <a:ext cx="2989080" cy="425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84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95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smtClean="0">
                <a:latin typeface="Cambria" panose="02040503050406030204" pitchFamily="18" charset="0"/>
              </a:rPr>
              <a:t>White-box testing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2133600"/>
            <a:ext cx="88392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To make sure you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find the important bugs </a:t>
            </a:r>
            <a:r>
              <a:rPr lang="en-US" altLang="zh-CN" dirty="0" smtClean="0">
                <a:latin typeface="Cambria" panose="02040503050406030204" pitchFamily="18" charset="0"/>
              </a:rPr>
              <a:t>you should have some knowledge of the website’s programming: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Dynamic content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Database-driven web pages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Programmatically created web pages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Server performance and loading and security</a:t>
            </a:r>
          </a:p>
        </p:txBody>
      </p:sp>
    </p:spTree>
    <p:extLst>
      <p:ext uri="{BB962C8B-B14F-4D97-AF65-F5344CB8AC3E}">
        <p14:creationId xmlns:p14="http://schemas.microsoft.com/office/powerpoint/2010/main" val="396044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1336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Dynamic content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1371600"/>
            <a:ext cx="883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Dynamic content is graphics and text that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changes based on certain conditions</a:t>
            </a:r>
            <a:r>
              <a:rPr lang="en-US" altLang="zh-CN" sz="2400" dirty="0" smtClean="0">
                <a:latin typeface="Cambria" panose="02040503050406030204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E.g., time of day, weather, stock tickers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Client-side programming involve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embedding scripting code</a:t>
            </a:r>
            <a:r>
              <a:rPr lang="en-US" altLang="zh-CN" sz="2400" dirty="0" smtClean="0">
                <a:latin typeface="Cambria" panose="02040503050406030204" pitchFamily="18" charset="0"/>
              </a:rPr>
              <a:t> (e.g., JavaScript) into HTML.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Less efficient if the computations are expensive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Code is local, easy to access for testing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Server-side programming is code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located on  the server</a:t>
            </a:r>
            <a:r>
              <a:rPr lang="en-US" altLang="zh-CN" sz="2400" dirty="0" smtClean="0">
                <a:latin typeface="Cambria" panose="02040503050406030204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More efficient for intensive calculations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Requires access to the web server to view the code (might be a problem for testing).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820880" y="2367000"/>
              <a:ext cx="5043240" cy="32655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2600" y="2359800"/>
                <a:ext cx="5061240" cy="328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081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9812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Database-driven web pages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1676400"/>
            <a:ext cx="8686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Most E-commerce that show catalogs or inventories are database driven.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E.g., Amazon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Data is pulled from the database, formatted into HTML and sent to the web browser for viewing A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three tier architecture </a:t>
            </a:r>
            <a:r>
              <a:rPr lang="en-US" altLang="zh-CN" sz="2400" dirty="0" smtClean="0">
                <a:latin typeface="Cambria" panose="02040503050406030204" pitchFamily="18" charset="0"/>
              </a:rPr>
              <a:t>is used: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Tier 1: web browsers (presentation)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Tier 2: web page formatter (converts data from Tier 3 to HTML)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Tier 3: database (queried by Tier 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582920" y="812160"/>
              <a:ext cx="4438440" cy="40262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3920" y="805320"/>
                <a:ext cx="4456080" cy="404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846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09800" y="152400"/>
            <a:ext cx="7086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Programmatically- Created web pages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1752600"/>
            <a:ext cx="8610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HTML or code is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generated by a program</a:t>
            </a:r>
            <a:r>
              <a:rPr lang="en-US" altLang="zh-CN" sz="2400" dirty="0" smtClean="0">
                <a:latin typeface="Cambria" panose="02040503050406030204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E.g., a web designer may drag and drop elements in a layout program, press a button, and get an HTML page. 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Compilers do this all the time, except they translate high-level language code (Java source code) into low-level code that can be executed natively or on a VM (e.g., byte code).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Testing these systems is like testing a compiler …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Automation?  (Selenium) (Video)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605880" y="5010840"/>
              <a:ext cx="4745880" cy="9349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5800" y="5003280"/>
                <a:ext cx="4766400" cy="95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843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990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Server performance 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latin typeface="Cambria" panose="02040503050406030204" pitchFamily="18" charset="0"/>
              </a:rPr>
              <a:t>loading and security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64542" y="1981200"/>
            <a:ext cx="865085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Popular websites can receive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millions of hits </a:t>
            </a:r>
            <a:r>
              <a:rPr lang="en-US" altLang="zh-CN" sz="2400" dirty="0" smtClean="0">
                <a:latin typeface="Cambria" panose="02040503050406030204" pitchFamily="18" charset="0"/>
              </a:rPr>
              <a:t>per day.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  <a:hlinkClick r:id="rId4"/>
              </a:rPr>
              <a:t>www.youtube.com</a:t>
            </a:r>
            <a:r>
              <a:rPr lang="en-US" altLang="zh-CN" sz="2000" dirty="0" smtClean="0">
                <a:latin typeface="Cambria" panose="02040503050406030204" pitchFamily="18" charset="0"/>
              </a:rPr>
              <a:t> hits 100 Million Videos per day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Each hit requires a download of data from the website’s server to the browser’s computer.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You need to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simulate millions of connections </a:t>
            </a:r>
            <a:r>
              <a:rPr lang="en-US" altLang="zh-CN" sz="2400" dirty="0" smtClean="0">
                <a:latin typeface="Cambria" panose="02040503050406030204" pitchFamily="18" charset="0"/>
              </a:rPr>
              <a:t>and downloads to test a system for performance and loading.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Security issues include: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Denial of service attacks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Buffer overflow attacks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1350360" y="938880"/>
              <a:ext cx="4236840" cy="36727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8840" y="928800"/>
                <a:ext cx="4259880" cy="369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134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3" y="1091485"/>
            <a:ext cx="8940800" cy="5029200"/>
          </a:xfrm>
          <a:prstGeom prst="rect">
            <a:avLst/>
          </a:prstGeom>
        </p:spPr>
      </p:pic>
      <p:sp>
        <p:nvSpPr>
          <p:cNvPr id="717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Rules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pic>
        <p:nvPicPr>
          <p:cNvPr id="7171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787998"/>
            <a:ext cx="1698402" cy="169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" y="1676400"/>
            <a:ext cx="1628775" cy="1628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787998"/>
            <a:ext cx="1828800" cy="1828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534867"/>
            <a:ext cx="1809750" cy="1809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9050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Configuration and compatibility testing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1143000"/>
            <a:ext cx="8686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Hardware platform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Mac, PC, PDA, </a:t>
            </a:r>
            <a:r>
              <a:rPr lang="en-US" altLang="zh-CN" sz="2000" dirty="0" err="1" smtClean="0">
                <a:latin typeface="Cambria" panose="02040503050406030204" pitchFamily="18" charset="0"/>
              </a:rPr>
              <a:t>WiFi</a:t>
            </a:r>
            <a:r>
              <a:rPr lang="en-US" altLang="zh-CN" sz="2000" dirty="0" smtClean="0">
                <a:latin typeface="Cambria" panose="02040503050406030204" pitchFamily="18" charset="0"/>
              </a:rPr>
              <a:t> wristwatch?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Browser software version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Firefox 1.0, IE 6.0, Pocket IE, Netscape 7.2, Safari 2.0.4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Browser plug-ins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To play specific types of audio or video files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Browser options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Security options, ALT text, plug-in, pop ups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Video resolution and color depth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640x480, 800x600, 1024x768, 1280x1024, 256 colors, 16 colors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Text size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Small fonts, medium fonts, large fonts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Connection speed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DSL, modems of varying speed.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4492080" y="1167120"/>
              <a:ext cx="1900080" cy="12016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4520" y="1157400"/>
                <a:ext cx="1917720" cy="122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313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865517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Usability testing: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latin typeface="Cambria" panose="02040503050406030204" pitchFamily="18" charset="0"/>
              </a:rPr>
              <a:t>Jacob Nielsen’s top 10 mistakes in web design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438400"/>
            <a:ext cx="8305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Gratuitous use of bleeding-edge technology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Scrolling text, marquees, and constantly running animations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Long scrolling pages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Non-standard link colors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Outdated information (need website maintenance)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Overly long download times (more than 10 sec to load)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Lack of navigation support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Orphan pages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Complex website addresses (URLs)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Using Frames (just open  another window …)</a:t>
            </a:r>
          </a:p>
        </p:txBody>
      </p:sp>
    </p:spTree>
    <p:extLst>
      <p:ext uri="{BB962C8B-B14F-4D97-AF65-F5344CB8AC3E}">
        <p14:creationId xmlns:p14="http://schemas.microsoft.com/office/powerpoint/2010/main" val="4762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Cambria" panose="02040503050406030204" pitchFamily="18" charset="0"/>
              </a:rPr>
              <a:t>Website testing tools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133600"/>
            <a:ext cx="8382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 smtClean="0">
                <a:latin typeface="Cambria" panose="02040503050406030204" pitchFamily="18" charset="0"/>
              </a:rPr>
              <a:t>Check out </a:t>
            </a:r>
            <a:r>
              <a:rPr lang="en-US" altLang="zh-CN" sz="2400" dirty="0" smtClean="0">
                <a:latin typeface="Cambria" panose="02040503050406030204" pitchFamily="18" charset="0"/>
                <a:hlinkClick r:id="rId4"/>
              </a:rPr>
              <a:t>www.netmechanic.com</a:t>
            </a: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/>
            <a:r>
              <a:rPr lang="en-US" altLang="zh-CN" sz="2400" dirty="0" smtClean="0">
                <a:latin typeface="Cambria" panose="02040503050406030204" pitchFamily="18" charset="0"/>
              </a:rPr>
              <a:t>Website testing is very labor-intensive.</a:t>
            </a:r>
          </a:p>
          <a:p>
            <a:pPr eaLnBrk="1" hangingPunct="1"/>
            <a:r>
              <a:rPr lang="en-US" altLang="zh-CN" sz="2400" dirty="0" smtClean="0">
                <a:latin typeface="Cambria" panose="02040503050406030204" pitchFamily="18" charset="0"/>
              </a:rPr>
              <a:t>Tools that automatically check websites for:</a:t>
            </a:r>
          </a:p>
          <a:p>
            <a:pPr lvl="1" eaLnBrk="1" hangingPunct="1"/>
            <a:r>
              <a:rPr lang="en-US" altLang="zh-CN" sz="2000" dirty="0" smtClean="0">
                <a:latin typeface="Cambria" panose="02040503050406030204" pitchFamily="18" charset="0"/>
              </a:rPr>
              <a:t>Browser compatibility</a:t>
            </a:r>
          </a:p>
          <a:p>
            <a:pPr lvl="1" eaLnBrk="1" hangingPunct="1"/>
            <a:r>
              <a:rPr lang="en-US" altLang="zh-CN" sz="2000" dirty="0" smtClean="0">
                <a:latin typeface="Cambria" panose="02040503050406030204" pitchFamily="18" charset="0"/>
              </a:rPr>
              <a:t>Performance problems</a:t>
            </a:r>
          </a:p>
          <a:p>
            <a:pPr lvl="1" eaLnBrk="1" hangingPunct="1"/>
            <a:r>
              <a:rPr lang="en-US" altLang="zh-CN" sz="2000" dirty="0" smtClean="0">
                <a:latin typeface="Cambria" panose="02040503050406030204" pitchFamily="18" charset="0"/>
              </a:rPr>
              <a:t>Broken hyperlinks</a:t>
            </a:r>
          </a:p>
          <a:p>
            <a:pPr lvl="1" eaLnBrk="1" hangingPunct="1"/>
            <a:r>
              <a:rPr lang="en-US" altLang="zh-CN" sz="2000" dirty="0" smtClean="0">
                <a:latin typeface="Cambria" panose="02040503050406030204" pitchFamily="18" charset="0"/>
              </a:rPr>
              <a:t>HTML standard adherence</a:t>
            </a:r>
          </a:p>
          <a:p>
            <a:pPr lvl="1" eaLnBrk="1" hangingPunct="1"/>
            <a:r>
              <a:rPr lang="en-US" altLang="zh-CN" sz="2000" dirty="0" smtClean="0">
                <a:latin typeface="Cambria" panose="02040503050406030204" pitchFamily="18" charset="0"/>
              </a:rPr>
              <a:t>Spelling on text</a:t>
            </a:r>
          </a:p>
        </p:txBody>
      </p:sp>
    </p:spTree>
    <p:extLst>
      <p:ext uri="{BB962C8B-B14F-4D97-AF65-F5344CB8AC3E}">
        <p14:creationId xmlns:p14="http://schemas.microsoft.com/office/powerpoint/2010/main" val="768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61358" y="1058173"/>
            <a:ext cx="7772400" cy="582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Web applications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263" y="1708435"/>
            <a:ext cx="883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Cambria" panose="02040503050406030204" pitchFamily="18" charset="0"/>
              </a:rPr>
              <a:t>Website - requests are navigational requests. </a:t>
            </a:r>
          </a:p>
          <a:p>
            <a:pPr eaLnBrk="1" hangingPunct="1"/>
            <a:r>
              <a:rPr lang="en-US" altLang="zh-CN" sz="2000" dirty="0" smtClean="0">
                <a:latin typeface="Cambria" panose="02040503050406030204" pitchFamily="18" charset="0"/>
              </a:rPr>
              <a:t>Web Application - requests can affect the state of the business logic on the server.</a:t>
            </a:r>
            <a:br>
              <a:rPr lang="en-US" altLang="zh-CN" sz="2000" dirty="0" smtClean="0">
                <a:latin typeface="Cambria" panose="02040503050406030204" pitchFamily="18" charset="0"/>
              </a:rPr>
            </a:br>
            <a:r>
              <a:rPr lang="en-US" altLang="zh-CN" sz="2000" dirty="0" smtClean="0">
                <a:latin typeface="Cambria" panose="02040503050406030204" pitchFamily="18" charset="0"/>
              </a:rPr>
              <a:t/>
            </a:r>
            <a:br>
              <a:rPr lang="en-US" altLang="zh-CN" sz="2000" dirty="0" smtClean="0">
                <a:latin typeface="Cambria" panose="02040503050406030204" pitchFamily="18" charset="0"/>
              </a:rPr>
            </a:br>
            <a:endParaRPr lang="en-US" altLang="zh-CN" sz="2000" dirty="0" smtClean="0">
              <a:latin typeface="Cambria" panose="02040503050406030204" pitchFamily="18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81025" y="3076575"/>
            <a:ext cx="1328738" cy="9747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zh-CN" sz="1800" b="1">
                <a:latin typeface="Cambria" panose="02040503050406030204" pitchFamily="18" charset="0"/>
              </a:rPr>
              <a:t>Client</a:t>
            </a:r>
          </a:p>
          <a:p>
            <a:pPr algn="ctr">
              <a:lnSpc>
                <a:spcPct val="90000"/>
              </a:lnSpc>
            </a:pPr>
            <a:r>
              <a:rPr lang="en-US" altLang="zh-CN" sz="1800" b="1">
                <a:latin typeface="Cambria" panose="02040503050406030204" pitchFamily="18" charset="0"/>
              </a:rPr>
              <a:t>Browser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740025" y="3060700"/>
            <a:ext cx="1328738" cy="9747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zh-CN" sz="1800" b="1">
                <a:latin typeface="Cambria" panose="02040503050406030204" pitchFamily="18" charset="0"/>
              </a:rPr>
              <a:t>Web </a:t>
            </a:r>
            <a:br>
              <a:rPr lang="en-US" altLang="zh-CN" sz="1800" b="1">
                <a:latin typeface="Cambria" panose="02040503050406030204" pitchFamily="18" charset="0"/>
              </a:rPr>
            </a:br>
            <a:r>
              <a:rPr lang="en-US" altLang="zh-CN" sz="1800" b="1">
                <a:latin typeface="Cambria" panose="02040503050406030204" pitchFamily="18" charset="0"/>
              </a:rPr>
              <a:t>Server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929188" y="3046413"/>
            <a:ext cx="1458912" cy="9747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zh-CN" sz="1800" b="1">
                <a:latin typeface="Cambria" panose="02040503050406030204" pitchFamily="18" charset="0"/>
              </a:rPr>
              <a:t>Scripts and</a:t>
            </a:r>
            <a:br>
              <a:rPr lang="en-US" altLang="zh-CN" sz="1800" b="1">
                <a:latin typeface="Cambria" panose="02040503050406030204" pitchFamily="18" charset="0"/>
              </a:rPr>
            </a:br>
            <a:r>
              <a:rPr lang="en-US" altLang="zh-CN" sz="1800" b="1">
                <a:latin typeface="Cambria" panose="02040503050406030204" pitchFamily="18" charset="0"/>
              </a:rPr>
              <a:t>Application </a:t>
            </a:r>
          </a:p>
          <a:p>
            <a:pPr algn="ctr">
              <a:lnSpc>
                <a:spcPct val="90000"/>
              </a:lnSpc>
            </a:pPr>
            <a:r>
              <a:rPr lang="en-US" altLang="zh-CN" sz="1800" b="1">
                <a:latin typeface="Cambria" panose="02040503050406030204" pitchFamily="18" charset="0"/>
              </a:rPr>
              <a:t>Server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7253288" y="3028950"/>
            <a:ext cx="1328737" cy="9747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zh-CN" sz="1800" b="1">
                <a:latin typeface="Cambria" panose="02040503050406030204" pitchFamily="18" charset="0"/>
              </a:rPr>
              <a:t>Database </a:t>
            </a:r>
          </a:p>
          <a:p>
            <a:pPr algn="ctr">
              <a:lnSpc>
                <a:spcPct val="90000"/>
              </a:lnSpc>
            </a:pPr>
            <a:r>
              <a:rPr lang="en-US" altLang="zh-CN" sz="1800" b="1">
                <a:latin typeface="Cambria" panose="02040503050406030204" pitchFamily="18" charset="0"/>
              </a:rPr>
              <a:t>Server</a:t>
            </a: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911350" y="3322638"/>
            <a:ext cx="831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4075113" y="3306763"/>
            <a:ext cx="831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6400800" y="3305175"/>
            <a:ext cx="831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rot="10800000">
            <a:off x="6413500" y="3786188"/>
            <a:ext cx="831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rot="10800000">
            <a:off x="4071938" y="3743325"/>
            <a:ext cx="831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rot="10800000">
            <a:off x="1885950" y="3743325"/>
            <a:ext cx="831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522288" y="4272576"/>
            <a:ext cx="8218487" cy="228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 dirty="0">
                <a:latin typeface="Cambria" panose="02040503050406030204" pitchFamily="18" charset="0"/>
              </a:rPr>
              <a:t>A: Request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 dirty="0">
                <a:latin typeface="Cambria" panose="02040503050406030204" pitchFamily="18" charset="0"/>
              </a:rPr>
              <a:t>B: Request for page generation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 dirty="0">
                <a:latin typeface="Cambria" panose="02040503050406030204" pitchFamily="18" charset="0"/>
              </a:rPr>
              <a:t>C: SQL </a:t>
            </a:r>
            <a:r>
              <a:rPr lang="en-US" altLang="zh-CN" sz="1800" b="1" dirty="0" smtClean="0">
                <a:latin typeface="Cambria" panose="02040503050406030204" pitchFamily="18" charset="0"/>
              </a:rPr>
              <a:t>command</a:t>
            </a:r>
            <a:endParaRPr lang="en-US" altLang="zh-CN" sz="1800" b="1" dirty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 dirty="0">
                <a:latin typeface="Cambria" panose="02040503050406030204" pitchFamily="18" charset="0"/>
              </a:rPr>
              <a:t>D: Result set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 dirty="0">
                <a:latin typeface="Cambria" panose="02040503050406030204" pitchFamily="18" charset="0"/>
              </a:rPr>
              <a:t>E: Dynamically generated page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 dirty="0">
                <a:latin typeface="Cambria" panose="02040503050406030204" pitchFamily="18" charset="0"/>
              </a:rPr>
              <a:t>F: Response (dynamic | static page)</a:t>
            </a: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2109788" y="2998788"/>
            <a:ext cx="3794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 dirty="0">
                <a:latin typeface="Cambria" panose="02040503050406030204" pitchFamily="18" charset="0"/>
              </a:rPr>
              <a:t>A</a:t>
            </a: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4281488" y="2971800"/>
            <a:ext cx="3794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>
                <a:latin typeface="Cambria" panose="02040503050406030204" pitchFamily="18" charset="0"/>
              </a:rPr>
              <a:t>B</a:t>
            </a: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6654800" y="2971800"/>
            <a:ext cx="3794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>
                <a:latin typeface="Cambria" panose="02040503050406030204" pitchFamily="18" charset="0"/>
              </a:rPr>
              <a:t>C</a:t>
            </a: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6694488" y="3787775"/>
            <a:ext cx="3794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>
                <a:latin typeface="Cambria" panose="02040503050406030204" pitchFamily="18" charset="0"/>
              </a:rPr>
              <a:t>D</a:t>
            </a: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4387850" y="3751263"/>
            <a:ext cx="3794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>
                <a:latin typeface="Cambria" panose="02040503050406030204" pitchFamily="18" charset="0"/>
              </a:rPr>
              <a:t>E</a:t>
            </a: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2151063" y="3770313"/>
            <a:ext cx="3794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1800" b="1">
                <a:latin typeface="Cambria" panose="02040503050406030204" pitchFamily="18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15001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85862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Cambria" panose="02040503050406030204" pitchFamily="18" charset="0"/>
              </a:rPr>
              <a:t>Web application failures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0" y="2176462"/>
            <a:ext cx="8839200" cy="407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 dirty="0" smtClean="0">
                <a:latin typeface="Cambria" panose="02040503050406030204" pitchFamily="18" charset="0"/>
              </a:rPr>
              <a:t>	A 2003 study by the Business Internet Group of San Francisco found that:</a:t>
            </a:r>
            <a:br>
              <a:rPr lang="en-US" altLang="zh-CN" sz="2400" dirty="0" smtClean="0">
                <a:latin typeface="Cambria" panose="02040503050406030204" pitchFamily="18" charset="0"/>
              </a:rPr>
            </a:br>
            <a:endParaRPr lang="en-US" altLang="zh-CN" sz="2400" dirty="0" smtClean="0">
              <a:latin typeface="Cambria" panose="02040503050406030204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72% (29/40) leading e-commerce sites, and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68% (28/41) government sites contained Web application failures </a:t>
            </a:r>
          </a:p>
          <a:p>
            <a:pPr lvl="2" eaLnBrk="1" hangingPunct="1">
              <a:lnSpc>
                <a:spcPct val="90000"/>
              </a:lnSpc>
            </a:pPr>
            <a:endParaRPr lang="en-US" altLang="zh-CN" sz="1800" dirty="0" smtClean="0">
              <a:latin typeface="Cambria" panose="02040503050406030204" pitchFamily="18" charset="0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sz="1800" dirty="0" smtClean="0">
                <a:latin typeface="Cambria" panose="02040503050406030204" pitchFamily="18" charset="0"/>
              </a:rPr>
              <a:t>25 “technical errors”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zh-CN" sz="1600" dirty="0" smtClean="0">
                <a:latin typeface="Cambria" panose="02040503050406030204" pitchFamily="18" charset="0"/>
              </a:rPr>
              <a:t>E.g., page not found, multiple attempts to subscribe to a service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1800" dirty="0" smtClean="0">
                <a:latin typeface="Cambria" panose="02040503050406030204" pitchFamily="18" charset="0"/>
              </a:rPr>
              <a:t>3 data errors 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zh-CN" sz="1600" dirty="0" smtClean="0">
                <a:latin typeface="Cambria" panose="02040503050406030204" pitchFamily="18" charset="0"/>
              </a:rPr>
              <a:t>E.g., page without text, wrong page returned</a:t>
            </a:r>
          </a:p>
        </p:txBody>
      </p:sp>
    </p:spTree>
    <p:extLst>
      <p:ext uri="{BB962C8B-B14F-4D97-AF65-F5344CB8AC3E}">
        <p14:creationId xmlns:p14="http://schemas.microsoft.com/office/powerpoint/2010/main" val="187194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096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What type of bugs?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latin typeface="Cambria" panose="02040503050406030204" pitchFamily="18" charset="0"/>
              </a:rPr>
              <a:t> </a:t>
            </a:r>
            <a:r>
              <a:rPr lang="en-US" altLang="zh-CN" sz="2000" dirty="0" smtClean="0">
                <a:latin typeface="Cambria" panose="02040503050406030204" pitchFamily="18" charset="0"/>
              </a:rPr>
              <a:t>Study by </a:t>
            </a:r>
            <a:r>
              <a:rPr lang="en-US" altLang="zh-CN" sz="2000" dirty="0" err="1" smtClean="0">
                <a:latin typeface="Cambria" panose="02040503050406030204" pitchFamily="18" charset="0"/>
              </a:rPr>
              <a:t>Kallepalli</a:t>
            </a:r>
            <a:r>
              <a:rPr lang="en-US" altLang="zh-CN" sz="2000" dirty="0" smtClean="0">
                <a:latin typeface="Cambria" panose="02040503050406030204" pitchFamily="18" charset="0"/>
              </a:rPr>
              <a:t> and Tian [IEEE TSE].</a:t>
            </a:r>
            <a:endParaRPr lang="en-US" altLang="zh-CN" sz="4000" dirty="0" smtClean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2286000"/>
            <a:ext cx="86106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Analyzed the logs of the Web pages of Southern Methodist University for usage and failure information.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Looked at data from 26 consecutive days.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Total number of “hits” 762,971 (~30,000 hits/day)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A “hit” is registered for each Web page if one of the following happens: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1800" dirty="0" smtClean="0">
                <a:latin typeface="Cambria" panose="02040503050406030204" pitchFamily="18" charset="0"/>
              </a:rPr>
              <a:t>The HTML file corresponding to a page is requested.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1800" dirty="0" smtClean="0">
                <a:latin typeface="Cambria" panose="02040503050406030204" pitchFamily="18" charset="0"/>
              </a:rPr>
              <a:t>Any graphics within the HTML page is requested.</a:t>
            </a:r>
          </a:p>
        </p:txBody>
      </p:sp>
    </p:spTree>
    <p:extLst>
      <p:ext uri="{BB962C8B-B14F-4D97-AF65-F5344CB8AC3E}">
        <p14:creationId xmlns:p14="http://schemas.microsoft.com/office/powerpoint/2010/main" val="15333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886200" y="152400"/>
            <a:ext cx="4343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Bug types</a:t>
            </a:r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874882"/>
              </p:ext>
            </p:extLst>
          </p:nvPr>
        </p:nvGraphicFramePr>
        <p:xfrm>
          <a:off x="6493525" y="1295400"/>
          <a:ext cx="1050275" cy="5181597"/>
        </p:xfrm>
        <a:graphic>
          <a:graphicData uri="http://schemas.openxmlformats.org/drawingml/2006/table">
            <a:tbl>
              <a:tblPr/>
              <a:tblGrid>
                <a:gridCol w="105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4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2079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0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14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4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4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4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28631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0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14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14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14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003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27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143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384713"/>
              </p:ext>
            </p:extLst>
          </p:nvPr>
        </p:nvGraphicFramePr>
        <p:xfrm>
          <a:off x="609601" y="1354348"/>
          <a:ext cx="5869548" cy="5164348"/>
        </p:xfrm>
        <a:graphic>
          <a:graphicData uri="http://schemas.openxmlformats.org/drawingml/2006/table">
            <a:tbl>
              <a:tblPr/>
              <a:tblGrid>
                <a:gridCol w="4833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Permission denied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No such file or directory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Stale NFS handle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Client denied by server configuration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File does not exist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1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Invalid method in request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1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Invalid URL in request connection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1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Mod_mime_magic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1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Request failed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1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Script not found or unable to start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19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ＭＳ Ｐゴシック" charset="-128"/>
                          <a:cs typeface="ＭＳ Ｐゴシック" charset="-128"/>
                        </a:rPr>
                        <a:t>Connection reset by peer</a:t>
                      </a: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90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Cambria" panose="02040503050406030204" pitchFamily="18" charset="0"/>
              </a:rPr>
              <a:t>About the bugs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133600"/>
            <a:ext cx="8458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“Permission denied”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Unauthorized access to restricted resources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Is this a bug? </a:t>
            </a:r>
          </a:p>
          <a:p>
            <a:pPr eaLnBrk="1" hangingPunct="1"/>
            <a:endParaRPr lang="en-US" altLang="zh-CN" dirty="0" smtClean="0">
              <a:latin typeface="Cambria" panose="02040503050406030204" pitchFamily="18" charset="0"/>
            </a:endParaRP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“File does not exist”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Wrongfully denied access to restricted or unrestricted resources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latin typeface="Cambria" panose="02040503050406030204" pitchFamily="18" charset="0"/>
              </a:rPr>
              <a:t>e.g., wrong file access code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617480" y="1940400"/>
              <a:ext cx="5858640" cy="39873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8480" y="1931760"/>
                <a:ext cx="5874480" cy="400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362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4853" name="Group 37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1161653366"/>
              </p:ext>
            </p:extLst>
          </p:nvPr>
        </p:nvGraphicFramePr>
        <p:xfrm>
          <a:off x="838200" y="1671636"/>
          <a:ext cx="6846888" cy="4348164"/>
        </p:xfrm>
        <a:graphic>
          <a:graphicData uri="http://schemas.openxmlformats.org/drawingml/2006/table">
            <a:tbl>
              <a:tblPr/>
              <a:tblGrid>
                <a:gridCol w="6026150">
                  <a:extLst>
                    <a:ext uri="{9D8B030D-6E8A-4147-A177-3AD203B41FA5}">
                      <a16:colId xmlns:a16="http://schemas.microsoft.com/office/drawing/2014/main" val="3734383259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val="2316542006"/>
                    </a:ext>
                  </a:extLst>
                </a:gridCol>
              </a:tblGrid>
              <a:tr h="180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Microsoft's web application stress tool                           </a:t>
                      </a:r>
                      <a:endPara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</a:t>
                      </a:r>
                      <a:endPara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46914"/>
                  </a:ext>
                </a:extLst>
              </a:tr>
              <a:tr h="333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Cyrona's OpenSTA</a:t>
                      </a:r>
                      <a:endPara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127770"/>
                  </a:ext>
                </a:extLst>
              </a:tr>
              <a:tr h="493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Quest Software's benchmark factory</a:t>
                      </a:r>
                      <a:endPara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4</a:t>
                      </a:r>
                      <a:endPara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663963"/>
                  </a:ext>
                </a:extLst>
              </a:tr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Empirix's E-Test Suite 6.0</a:t>
                      </a:r>
                      <a:endPara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6</a:t>
                      </a:r>
                      <a:endPara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166561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RadView's WebLoad 5.0</a:t>
                      </a:r>
                      <a:endPara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</a:t>
                      </a:r>
                      <a:endPara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539629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IBM Rational Robot</a:t>
                      </a:r>
                      <a:endPara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</a:t>
                      </a:r>
                      <a:endPara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097981"/>
                  </a:ext>
                </a:extLst>
              </a:tr>
              <a:tr h="496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HP Mercury LoadRunner</a:t>
                      </a:r>
                      <a:endPara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</a:t>
                      </a:r>
                      <a:endPara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625479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Compuware's QA Load 4.7</a:t>
                      </a:r>
                      <a:endPara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10</a:t>
                      </a:r>
                      <a:endParaRPr kumimoji="0" lang="en-US" altLang="zh-CN" sz="1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730402"/>
                  </a:ext>
                </a:extLst>
              </a:tr>
              <a:tr h="180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Segue Software's </a:t>
                      </a:r>
                      <a:r>
                        <a:rPr kumimoji="0" lang="en-US" altLang="zh-CN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SilkPerformer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 5.0</a:t>
                      </a:r>
                      <a:endParaRPr kumimoji="0" lang="en-US" altLang="zh-CN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10+ </a:t>
                      </a:r>
                      <a:endParaRPr kumimoji="0" lang="en-US" altLang="zh-CN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279842"/>
                  </a:ext>
                </a:extLst>
              </a:tr>
            </a:tbl>
          </a:graphicData>
        </a:graphic>
      </p:graphicFrame>
      <p:sp>
        <p:nvSpPr>
          <p:cNvPr id="674850" name="Rectangle 34"/>
          <p:cNvSpPr>
            <a:spLocks noChangeArrowheads="1"/>
          </p:cNvSpPr>
          <p:nvPr/>
        </p:nvSpPr>
        <p:spPr bwMode="auto">
          <a:xfrm>
            <a:off x="2590800" y="304800"/>
            <a:ext cx="6440546" cy="51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95300" indent="-4953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5000"/>
              </a:lnSpc>
              <a:spcAft>
                <a:spcPct val="5000"/>
              </a:spcAft>
            </a:pPr>
            <a:r>
              <a:rPr lang="en-US" altLang="zh-CN" sz="3200" b="1" dirty="0">
                <a:solidFill>
                  <a:srgbClr val="1339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Load Testing </a:t>
            </a:r>
            <a:r>
              <a:rPr lang="en-US" altLang="zh-CN" sz="3200" b="1" dirty="0" smtClean="0">
                <a:solidFill>
                  <a:srgbClr val="1339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Tools </a:t>
            </a:r>
            <a:r>
              <a:rPr lang="en-US" altLang="zh-CN" sz="2000" b="1" dirty="0" smtClean="0">
                <a:solidFill>
                  <a:srgbClr val="1339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(From Abraham Jacob)</a:t>
            </a:r>
            <a:endParaRPr lang="zh-CN" altLang="en-US" sz="2000" b="1" dirty="0">
              <a:solidFill>
                <a:srgbClr val="133984"/>
              </a:solidFill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674851" name="AutoShape 35"/>
          <p:cNvSpPr>
            <a:spLocks noChangeArrowheads="1"/>
          </p:cNvSpPr>
          <p:nvPr/>
        </p:nvSpPr>
        <p:spPr bwMode="auto">
          <a:xfrm>
            <a:off x="8153400" y="1824036"/>
            <a:ext cx="304800" cy="3609975"/>
          </a:xfrm>
          <a:prstGeom prst="downArrow">
            <a:avLst>
              <a:gd name="adj1" fmla="val 50000"/>
              <a:gd name="adj2" fmla="val 29609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674852" name="Text Box 36"/>
          <p:cNvSpPr txBox="1">
            <a:spLocks noChangeArrowheads="1"/>
          </p:cNvSpPr>
          <p:nvPr/>
        </p:nvSpPr>
        <p:spPr bwMode="auto">
          <a:xfrm>
            <a:off x="7999413" y="5610224"/>
            <a:ext cx="992187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95300" indent="-4953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50000"/>
              </a:spcBef>
              <a:spcAft>
                <a:spcPct val="5000"/>
              </a:spcAft>
            </a:pPr>
            <a:r>
              <a:rPr lang="en-US" altLang="zh-CN" b="0" u="sng">
                <a:latin typeface="Cambria" panose="02040503050406030204" pitchFamily="18" charset="0"/>
                <a:ea typeface="宋体" panose="02010600030101010101" pitchFamily="2" charset="-122"/>
              </a:rPr>
              <a:t>Best</a:t>
            </a:r>
          </a:p>
        </p:txBody>
      </p:sp>
    </p:spTree>
    <p:extLst>
      <p:ext uri="{BB962C8B-B14F-4D97-AF65-F5344CB8AC3E}">
        <p14:creationId xmlns:p14="http://schemas.microsoft.com/office/powerpoint/2010/main" val="399591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4" name="Rectangle 24"/>
          <p:cNvSpPr>
            <a:spLocks noChangeArrowheads="1"/>
          </p:cNvSpPr>
          <p:nvPr/>
        </p:nvSpPr>
        <p:spPr bwMode="auto">
          <a:xfrm>
            <a:off x="3352800" y="277496"/>
            <a:ext cx="6477000" cy="511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95300" indent="-4953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5000"/>
              </a:lnSpc>
              <a:spcAft>
                <a:spcPct val="5000"/>
              </a:spcAft>
            </a:pPr>
            <a:r>
              <a:rPr lang="en-US" altLang="zh-CN" sz="3200" b="1" dirty="0">
                <a:solidFill>
                  <a:srgbClr val="133984"/>
                </a:solidFill>
                <a:latin typeface="Cambria" panose="02040503050406030204" pitchFamily="18" charset="0"/>
                <a:ea typeface="宋体" panose="02010600030101010101" pitchFamily="2" charset="-122"/>
              </a:rPr>
              <a:t>Test Tools </a:t>
            </a:r>
            <a:endParaRPr lang="zh-CN" altLang="en-US" sz="3200" b="1" dirty="0">
              <a:solidFill>
                <a:srgbClr val="133984"/>
              </a:solidFill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086196"/>
            <a:ext cx="2915563" cy="26011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939" y="990600"/>
            <a:ext cx="4216840" cy="27113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11" y="3687336"/>
            <a:ext cx="2353033" cy="28339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0300" y="3744727"/>
            <a:ext cx="4251479" cy="27387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墨迹 1"/>
              <p14:cNvContentPartPr/>
              <p14:nvPr/>
            </p14:nvContentPartPr>
            <p14:xfrm>
              <a:off x="1668240" y="128160"/>
              <a:ext cx="5067720" cy="24458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57440" y="119880"/>
                <a:ext cx="5085720" cy="246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483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6"/>
          <p:cNvSpPr>
            <a:spLocks noGrp="1" noChangeArrowheads="1"/>
          </p:cNvSpPr>
          <p:nvPr>
            <p:ph type="title"/>
          </p:nvPr>
        </p:nvSpPr>
        <p:spPr>
          <a:xfrm>
            <a:off x="1447800" y="122267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Rules</a:t>
            </a:r>
            <a:endParaRPr lang="zh-CN" altLang="zh-CN" dirty="0" smtClean="0"/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2207090791"/>
              </p:ext>
            </p:extLst>
          </p:nvPr>
        </p:nvGraphicFramePr>
        <p:xfrm>
          <a:off x="3200400" y="1447800"/>
          <a:ext cx="6019800" cy="416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矩形 7"/>
          <p:cNvSpPr/>
          <p:nvPr/>
        </p:nvSpPr>
        <p:spPr>
          <a:xfrm>
            <a:off x="457200" y="2667000"/>
            <a:ext cx="381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FFC000"/>
                </a:solidFill>
                <a:latin typeface="Cambria" panose="02040503050406030204" pitchFamily="18" charset="0"/>
              </a:rPr>
              <a:t>Project</a:t>
            </a:r>
            <a:r>
              <a:rPr lang="zh-CN" altLang="en-US" dirty="0" smtClean="0">
                <a:solidFill>
                  <a:srgbClr val="132584"/>
                </a:solidFill>
                <a:latin typeface="Cambria" panose="02040503050406030204" pitchFamily="18" charset="0"/>
              </a:rPr>
              <a:t>        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		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  <a:latin typeface="Cambria" panose="02040503050406030204" pitchFamily="18" charset="0"/>
              </a:rPr>
              <a:t>0</a:t>
            </a:r>
            <a:r>
              <a:rPr lang="zh-CN" altLang="en-US" dirty="0">
                <a:solidFill>
                  <a:srgbClr val="FF0000"/>
                </a:solidFill>
                <a:latin typeface="Cambria" panose="02040503050406030204" pitchFamily="18" charset="0"/>
              </a:rPr>
              <a:t>%</a:t>
            </a:r>
          </a:p>
          <a:p>
            <a:pPr algn="just"/>
            <a:r>
              <a:rPr lang="zh-CN" altLang="en-US" dirty="0" smtClean="0">
                <a:solidFill>
                  <a:srgbClr val="00B0F0"/>
                </a:solidFill>
                <a:latin typeface="Cambria" panose="02040503050406030204" pitchFamily="18" charset="0"/>
              </a:rPr>
              <a:t>Assignments</a:t>
            </a:r>
            <a:r>
              <a:rPr lang="zh-CN" altLang="en-US" dirty="0" smtClean="0">
                <a:solidFill>
                  <a:srgbClr val="132584"/>
                </a:solidFill>
                <a:latin typeface="Cambria" panose="02040503050406030204" pitchFamily="18" charset="0"/>
              </a:rPr>
              <a:t>      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	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  <a:latin typeface="Cambria" panose="02040503050406030204" pitchFamily="18" charset="0"/>
              </a:rPr>
              <a:t>0%</a:t>
            </a:r>
            <a:endParaRPr lang="en-US" altLang="zh-CN" dirty="0" smtClean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algn="just"/>
            <a:r>
              <a:rPr lang="en-US" altLang="zh-CN" dirty="0" smtClean="0">
                <a:solidFill>
                  <a:srgbClr val="00B050"/>
                </a:solidFill>
                <a:latin typeface="Cambria" panose="02040503050406030204" pitchFamily="18" charset="0"/>
              </a:rPr>
              <a:t>Final Exam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 		40%</a:t>
            </a:r>
            <a:endParaRPr lang="zh-CN" altLang="en-US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7" grpId="1">
        <p:bldAsOne/>
      </p:bldGraphic>
      <p:bldP spid="8" grpId="0"/>
      <p:bldP spid="8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Security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2590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ctr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4400" dirty="0" smtClean="0">
                <a:latin typeface="Cambria" panose="02040503050406030204" pitchFamily="18" charset="0"/>
              </a:rPr>
              <a:t>Topics in Testing Software</a:t>
            </a:r>
          </a:p>
          <a:p>
            <a:r>
              <a:rPr lang="en-US" altLang="zh-CN" sz="4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Security Testing</a:t>
            </a:r>
            <a:endParaRPr lang="en-US" altLang="zh-CN" sz="44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4656600" y="798840"/>
              <a:ext cx="2014560" cy="4248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6520" y="789840"/>
                <a:ext cx="2034720" cy="44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07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Security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6200" y="1341438"/>
            <a:ext cx="8229600" cy="4525962"/>
          </a:xfrm>
        </p:spPr>
        <p:txBody>
          <a:bodyPr/>
          <a:lstStyle/>
          <a:p>
            <a:pPr eaLnBrk="1" hangingPunct="1"/>
            <a:r>
              <a:rPr lang="en-US" altLang="zh-CN" sz="2000" dirty="0" smtClean="0">
                <a:latin typeface="Cambria" panose="02040503050406030204" pitchFamily="18" charset="0"/>
              </a:rPr>
              <a:t>The goal of computer security is to protect computer assets (</a:t>
            </a:r>
            <a:r>
              <a:rPr lang="en-US" altLang="zh-CN" sz="2000" i="1" dirty="0" smtClean="0">
                <a:latin typeface="Cambria" panose="02040503050406030204" pitchFamily="18" charset="0"/>
              </a:rPr>
              <a:t>e.g.,</a:t>
            </a:r>
            <a:r>
              <a:rPr lang="en-US" altLang="zh-CN" sz="2000" dirty="0" smtClean="0">
                <a:latin typeface="Cambria" panose="02040503050406030204" pitchFamily="18" charset="0"/>
              </a:rPr>
              <a:t> servers, applications, web pages, data) from:</a:t>
            </a:r>
          </a:p>
          <a:p>
            <a:pPr lvl="1" eaLnBrk="1" hangingPunct="1"/>
            <a:r>
              <a:rPr lang="en-US" altLang="zh-CN" sz="1800" dirty="0" smtClean="0">
                <a:latin typeface="Cambria" panose="02040503050406030204" pitchFamily="18" charset="0"/>
              </a:rPr>
              <a:t>corruption</a:t>
            </a:r>
          </a:p>
          <a:p>
            <a:pPr lvl="1" eaLnBrk="1" hangingPunct="1"/>
            <a:r>
              <a:rPr lang="en-US" altLang="zh-CN" sz="1800" dirty="0" smtClean="0">
                <a:latin typeface="Cambria" panose="02040503050406030204" pitchFamily="18" charset="0"/>
              </a:rPr>
              <a:t>unauthorized access</a:t>
            </a:r>
          </a:p>
          <a:p>
            <a:pPr lvl="1" eaLnBrk="1" hangingPunct="1"/>
            <a:r>
              <a:rPr lang="en-US" altLang="zh-CN" sz="1800" dirty="0" smtClean="0">
                <a:latin typeface="Cambria" panose="02040503050406030204" pitchFamily="18" charset="0"/>
              </a:rPr>
              <a:t>denial of authorized access</a:t>
            </a:r>
          </a:p>
          <a:p>
            <a:pPr lvl="1" eaLnBrk="1" hangingPunct="1"/>
            <a:r>
              <a:rPr lang="en-US" altLang="zh-CN" sz="1800" dirty="0" smtClean="0">
                <a:latin typeface="Cambria" panose="02040503050406030204" pitchFamily="18" charset="0"/>
              </a:rPr>
              <a:t>malicious software</a:t>
            </a:r>
            <a:endParaRPr lang="en-US" altLang="zh-CN" sz="2000" dirty="0" smtClean="0">
              <a:latin typeface="Cambria" panose="02040503050406030204" pitchFamily="18" charset="0"/>
            </a:endParaRPr>
          </a:p>
          <a:p>
            <a:pPr eaLnBrk="1" hangingPunct="1"/>
            <a:r>
              <a:rPr lang="en-US" altLang="zh-CN" sz="2000" dirty="0" smtClean="0">
                <a:latin typeface="Cambria" panose="02040503050406030204" pitchFamily="18" charset="0"/>
              </a:rPr>
              <a:t>Security is strengthened by:</a:t>
            </a:r>
          </a:p>
          <a:p>
            <a:pPr lvl="1" eaLnBrk="1" hangingPunct="1"/>
            <a:r>
              <a:rPr lang="en-US" altLang="zh-CN" sz="1800" dirty="0" smtClean="0">
                <a:latin typeface="Cambria" panose="02040503050406030204" pitchFamily="18" charset="0"/>
              </a:rPr>
              <a:t>physically limiting the access of                                                           computers to trusted users</a:t>
            </a:r>
          </a:p>
          <a:p>
            <a:pPr lvl="1" eaLnBrk="1" hangingPunct="1"/>
            <a:r>
              <a:rPr lang="en-US" altLang="zh-CN" sz="1800" dirty="0" smtClean="0">
                <a:latin typeface="Cambria" panose="02040503050406030204" pitchFamily="18" charset="0"/>
              </a:rPr>
              <a:t>hardware mechanisms (</a:t>
            </a:r>
            <a:r>
              <a:rPr lang="en-US" altLang="zh-CN" sz="1800" i="1" dirty="0" smtClean="0">
                <a:latin typeface="Cambria" panose="02040503050406030204" pitchFamily="18" charset="0"/>
              </a:rPr>
              <a:t>e.g., </a:t>
            </a:r>
            <a:r>
              <a:rPr lang="en-US" altLang="zh-CN" sz="1800" dirty="0" smtClean="0">
                <a:latin typeface="Cambria" panose="02040503050406030204" pitchFamily="18" charset="0"/>
              </a:rPr>
              <a:t>biometrics)</a:t>
            </a:r>
            <a:endParaRPr lang="en-US" altLang="zh-CN" sz="1800" i="1" dirty="0" smtClean="0">
              <a:latin typeface="Cambria" panose="02040503050406030204" pitchFamily="18" charset="0"/>
            </a:endParaRPr>
          </a:p>
          <a:p>
            <a:pPr lvl="1" eaLnBrk="1" hangingPunct="1"/>
            <a:r>
              <a:rPr lang="en-US" altLang="zh-CN" sz="1800" dirty="0" smtClean="0">
                <a:latin typeface="Cambria" panose="02040503050406030204" pitchFamily="18" charset="0"/>
              </a:rPr>
              <a:t>operating system mechanisms</a:t>
            </a:r>
          </a:p>
          <a:p>
            <a:pPr lvl="1" eaLnBrk="1" hangingPunct="1"/>
            <a:r>
              <a:rPr lang="en-US" altLang="zh-CN" sz="1800" dirty="0" smtClean="0">
                <a:latin typeface="Cambria" panose="02040503050406030204" pitchFamily="18" charset="0"/>
              </a:rPr>
              <a:t>anti-virus software to detect malware </a:t>
            </a:r>
          </a:p>
          <a:p>
            <a:pPr lvl="1" eaLnBrk="1" hangingPunct="1"/>
            <a:r>
              <a:rPr lang="en-US" altLang="zh-CN" sz="1800" dirty="0" smtClean="0">
                <a:latin typeface="Cambria" panose="02040503050406030204" pitchFamily="18" charset="0"/>
              </a:rPr>
              <a:t>secure coding techniques (</a:t>
            </a:r>
            <a:r>
              <a:rPr lang="en-US" altLang="zh-CN" sz="1800" i="1" dirty="0" smtClean="0">
                <a:latin typeface="Cambria" panose="02040503050406030204" pitchFamily="18" charset="0"/>
              </a:rPr>
              <a:t>e.g., </a:t>
            </a:r>
            <a:r>
              <a:rPr lang="en-US" altLang="zh-CN" sz="1800" dirty="0" smtClean="0">
                <a:latin typeface="Cambria" panose="02040503050406030204" pitchFamily="18" charset="0"/>
              </a:rPr>
              <a:t>array bounds checking) to make code less vulnerable to security attacks.</a:t>
            </a:r>
          </a:p>
        </p:txBody>
      </p:sp>
      <p:pic>
        <p:nvPicPr>
          <p:cNvPr id="6" name="Picture 3" descr="computer-security_744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209800"/>
            <a:ext cx="35814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014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Security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9906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Approach to Software Security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1981200"/>
            <a:ext cx="8382000" cy="4114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Verify that security mechanisms are trustworthy</a:t>
            </a: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Verify that security architecture adheres to the security policy</a:t>
            </a: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Verify that the applications that constitute the system are trustworthy </a:t>
            </a:r>
          </a:p>
          <a:p>
            <a:pPr lvl="1" eaLnBrk="1" hangingPunct="1"/>
            <a:r>
              <a:rPr lang="en-US" altLang="zh-CN" i="1" dirty="0" smtClean="0">
                <a:latin typeface="Cambria" panose="02040503050406030204" pitchFamily="18" charset="0"/>
              </a:rPr>
              <a:t>i.e., </a:t>
            </a:r>
            <a:r>
              <a:rPr lang="en-US" altLang="zh-CN" dirty="0" smtClean="0">
                <a:latin typeface="Cambria" panose="02040503050406030204" pitchFamily="18" charset="0"/>
              </a:rPr>
              <a:t>they have been developed using secure coding practices, or they are not malware.</a:t>
            </a:r>
          </a:p>
          <a:p>
            <a:pPr eaLnBrk="1" hangingPunct="1"/>
            <a:endParaRPr lang="en-US" altLang="zh-CN" dirty="0" smtClean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2771640" y="2501280"/>
              <a:ext cx="5186880" cy="24948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3720" y="2490120"/>
                <a:ext cx="5206320" cy="251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709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Security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Security Architecture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1905000"/>
            <a:ext cx="8305800" cy="4114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A </a:t>
            </a:r>
            <a:r>
              <a:rPr lang="en-US" altLang="zh-CN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security architecture </a:t>
            </a:r>
            <a:r>
              <a:rPr lang="en-US" altLang="zh-CN" dirty="0" smtClean="0">
                <a:latin typeface="Cambria" panose="02040503050406030204" pitchFamily="18" charset="0"/>
              </a:rPr>
              <a:t>is a specification that is used as a guide to enforce security constraints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It specifies where security mechanisms (</a:t>
            </a:r>
            <a:r>
              <a:rPr lang="en-US" altLang="zh-CN" i="1" dirty="0" smtClean="0">
                <a:latin typeface="Cambria" panose="02040503050406030204" pitchFamily="18" charset="0"/>
              </a:rPr>
              <a:t>e.g.,</a:t>
            </a:r>
            <a:r>
              <a:rPr lang="en-US" altLang="zh-CN" dirty="0" smtClean="0">
                <a:latin typeface="Cambria" panose="02040503050406030204" pitchFamily="18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encryption, firewalls</a:t>
            </a:r>
            <a:r>
              <a:rPr lang="en-US" altLang="zh-CN" dirty="0" smtClean="0">
                <a:latin typeface="Cambria" panose="02040503050406030204" pitchFamily="18" charset="0"/>
              </a:rPr>
              <a:t>)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need to be positioned </a:t>
            </a:r>
            <a:r>
              <a:rPr lang="en-US" altLang="zh-CN" dirty="0" smtClean="0">
                <a:latin typeface="Cambria" panose="02040503050406030204" pitchFamily="18" charset="0"/>
              </a:rPr>
              <a:t>in the software architecture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The quality of a security architecture also depends on the security of the applications that constitute the system</a:t>
            </a:r>
          </a:p>
          <a:p>
            <a:pPr eaLnBrk="1" hangingPunct="1">
              <a:lnSpc>
                <a:spcPct val="90000"/>
              </a:lnSpc>
            </a:pPr>
            <a:endParaRPr lang="en-US" altLang="zh-CN" dirty="0" smtClean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386360" y="3530520"/>
              <a:ext cx="5567040" cy="1242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9160" y="3520440"/>
                <a:ext cx="5583960" cy="14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528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Security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457200" y="11430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Security Architecture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73676" y="1828800"/>
            <a:ext cx="8489324" cy="4495800"/>
          </a:xfrm>
        </p:spPr>
        <p:txBody>
          <a:bodyPr/>
          <a:lstStyle/>
          <a:p>
            <a:pPr eaLnBrk="1" hangingPunct="1"/>
            <a:r>
              <a:rPr lang="en-US" altLang="zh-CN" sz="2400" dirty="0" smtClean="0">
                <a:latin typeface="Cambria" panose="02040503050406030204" pitchFamily="18" charset="0"/>
              </a:rPr>
              <a:t>Security architecture describes the position of security mechanisms in the software architecture and comprises:</a:t>
            </a:r>
            <a:endParaRPr lang="en-US" altLang="zh-CN" sz="3600" dirty="0" smtClean="0">
              <a:latin typeface="Cambria" panose="02040503050406030204" pitchFamily="18" charset="0"/>
            </a:endParaRPr>
          </a:p>
          <a:p>
            <a:pPr lvl="1" eaLnBrk="1" hangingPunct="1"/>
            <a:r>
              <a:rPr lang="en-US" altLang="zh-CN" sz="2000" b="1" dirty="0" smtClean="0">
                <a:latin typeface="Cambria" panose="02040503050406030204" pitchFamily="18" charset="0"/>
              </a:rPr>
              <a:t>subsystems </a:t>
            </a:r>
          </a:p>
          <a:p>
            <a:pPr lvl="2" eaLnBrk="1" hangingPunct="1"/>
            <a:r>
              <a:rPr lang="en-US" altLang="zh-CN" sz="2000" i="1" dirty="0" smtClean="0">
                <a:latin typeface="Cambria" panose="02040503050406030204" pitchFamily="18" charset="0"/>
              </a:rPr>
              <a:t>e.g.,</a:t>
            </a:r>
            <a:r>
              <a:rPr lang="en-US" altLang="zh-CN" sz="2000" dirty="0" smtClean="0">
                <a:latin typeface="Cambria" panose="02040503050406030204" pitchFamily="18" charset="0"/>
              </a:rPr>
              <a:t> web servers, application servers</a:t>
            </a:r>
          </a:p>
          <a:p>
            <a:pPr lvl="1" eaLnBrk="1" hangingPunct="1"/>
            <a:r>
              <a:rPr lang="en-US" altLang="zh-CN" sz="2000" b="1" dirty="0" smtClean="0">
                <a:latin typeface="Cambria" panose="02040503050406030204" pitchFamily="18" charset="0"/>
              </a:rPr>
              <a:t>communication links between the subsystems </a:t>
            </a:r>
          </a:p>
          <a:p>
            <a:pPr lvl="2" eaLnBrk="1" hangingPunct="1"/>
            <a:r>
              <a:rPr lang="en-US" altLang="zh-CN" sz="2000" i="1" dirty="0" smtClean="0">
                <a:latin typeface="Cambria" panose="02040503050406030204" pitchFamily="18" charset="0"/>
              </a:rPr>
              <a:t>e.g.,</a:t>
            </a:r>
            <a:r>
              <a:rPr lang="en-US" altLang="zh-CN" sz="2000" dirty="0" smtClean="0">
                <a:latin typeface="Cambria" panose="02040503050406030204" pitchFamily="18" charset="0"/>
              </a:rPr>
              <a:t> local or remote protocols (SSL, HTTPS, LDAP)</a:t>
            </a:r>
          </a:p>
          <a:p>
            <a:pPr lvl="1" eaLnBrk="1" hangingPunct="1"/>
            <a:r>
              <a:rPr lang="en-US" altLang="zh-CN" sz="2000" b="1" dirty="0" smtClean="0">
                <a:latin typeface="Cambria" panose="02040503050406030204" pitchFamily="18" charset="0"/>
              </a:rPr>
              <a:t>position of security mechanisms</a:t>
            </a:r>
          </a:p>
          <a:p>
            <a:pPr lvl="2" eaLnBrk="1" hangingPunct="1"/>
            <a:r>
              <a:rPr lang="en-US" altLang="zh-CN" sz="2000" i="1" dirty="0" smtClean="0">
                <a:latin typeface="Cambria" panose="02040503050406030204" pitchFamily="18" charset="0"/>
              </a:rPr>
              <a:t>e.g.,</a:t>
            </a:r>
            <a:r>
              <a:rPr lang="en-US" altLang="zh-CN" sz="2000" dirty="0" smtClean="0">
                <a:latin typeface="Cambria" panose="02040503050406030204" pitchFamily="18" charset="0"/>
              </a:rPr>
              <a:t> authentication and authorization points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2167920" y="3454200"/>
              <a:ext cx="4097880" cy="16894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8200" y="3443040"/>
                <a:ext cx="4118760" cy="170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580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Security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pic>
        <p:nvPicPr>
          <p:cNvPr id="3" name="Content Placeholder 3" descr="sec-arch.pdf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" t="10396" r="6424" b="16408"/>
          <a:stretch>
            <a:fillRect/>
          </a:stretch>
        </p:blipFill>
        <p:spPr>
          <a:xfrm>
            <a:off x="3352800" y="990600"/>
            <a:ext cx="5791200" cy="5855656"/>
          </a:xfrm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-304800" y="1257300"/>
            <a:ext cx="5029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Example of a Security Architecture</a:t>
            </a:r>
          </a:p>
        </p:txBody>
      </p:sp>
    </p:spTree>
    <p:extLst>
      <p:ext uri="{BB962C8B-B14F-4D97-AF65-F5344CB8AC3E}">
        <p14:creationId xmlns:p14="http://schemas.microsoft.com/office/powerpoint/2010/main" val="409870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Security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685800" y="1295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Cambria" panose="02040503050406030204" pitchFamily="18" charset="0"/>
              </a:rPr>
              <a:t>Validating Security Architecture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458200" cy="4114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There are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many security faults </a:t>
            </a:r>
            <a:r>
              <a:rPr lang="en-US" altLang="zh-CN" sz="2400" dirty="0" smtClean="0">
                <a:latin typeface="Cambria" panose="02040503050406030204" pitchFamily="18" charset="0"/>
              </a:rPr>
              <a:t>that arise from a poorly designed security architecture, </a:t>
            </a:r>
            <a:r>
              <a:rPr lang="en-US" altLang="zh-CN" sz="2400" i="1" dirty="0" smtClean="0">
                <a:latin typeface="Cambria" panose="02040503050406030204" pitchFamily="18" charset="0"/>
              </a:rPr>
              <a:t>e.g.,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unauthorized access </a:t>
            </a:r>
            <a:r>
              <a:rPr lang="en-US" altLang="zh-CN" sz="2000" dirty="0" smtClean="0">
                <a:latin typeface="Cambria" panose="02040503050406030204" pitchFamily="18" charset="0"/>
              </a:rPr>
              <a:t>to data and applications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confidential and restricted data flowing as unencrypted text over network connections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Security architecture is validated using a process called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threat modeling</a:t>
            </a:r>
            <a:r>
              <a:rPr lang="en-US" altLang="zh-CN" sz="2400" dirty="0" smtClean="0">
                <a:latin typeface="Cambria" panose="020405030504060302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Threat modeling is typically a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manual</a:t>
            </a:r>
            <a:r>
              <a:rPr lang="en-US" altLang="zh-CN" sz="2400" dirty="0" smtClean="0">
                <a:latin typeface="Cambria" panose="02040503050406030204" pitchFamily="18" charset="0"/>
              </a:rPr>
              <a:t> (</a:t>
            </a:r>
            <a:r>
              <a:rPr lang="en-US" altLang="zh-CN" sz="2400" i="1" dirty="0" smtClean="0">
                <a:latin typeface="Cambria" panose="02040503050406030204" pitchFamily="18" charset="0"/>
              </a:rPr>
              <a:t>i.e.,</a:t>
            </a:r>
            <a:r>
              <a:rPr lang="en-US" altLang="zh-CN" sz="2400" dirty="0" smtClean="0">
                <a:latin typeface="Cambria" panose="02040503050406030204" pitchFamily="18" charset="0"/>
              </a:rPr>
              <a:t> not automated) inspection process,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similar to code and requirements inspection</a:t>
            </a:r>
            <a:r>
              <a:rPr lang="en-US" altLang="zh-CN" sz="2400" dirty="0" smtClean="0"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633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Security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Cambria" panose="02040503050406030204" pitchFamily="18" charset="0"/>
              </a:rPr>
              <a:t>Threat modeling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1905000"/>
            <a:ext cx="8610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Threat Modeling is a process for evaluating a software system for security issues.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It is a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variation</a:t>
            </a:r>
            <a:r>
              <a:rPr lang="en-US" altLang="zh-CN" sz="2400" dirty="0" smtClean="0">
                <a:latin typeface="Cambria" panose="02040503050406030204" pitchFamily="18" charset="0"/>
              </a:rPr>
              <a:t> of the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code and specification inspections processes</a:t>
            </a:r>
            <a:r>
              <a:rPr lang="en-US" altLang="zh-CN" sz="2400" dirty="0" smtClean="0">
                <a:latin typeface="Cambria" panose="02040503050406030204" pitchFamily="18" charset="0"/>
              </a:rPr>
              <a:t> discussed earlier in the course.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The goal is for a review team to look for software features that vulnerable from a security perspective.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Threat modeling is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not the responsibility of a software tester</a:t>
            </a:r>
            <a:r>
              <a:rPr lang="en-US" altLang="zh-CN" sz="2400" dirty="0" smtClean="0">
                <a:latin typeface="Cambria" panose="02040503050406030204" pitchFamily="18" charset="0"/>
              </a:rPr>
              <a:t>, although testers may be involved in the security review team.</a:t>
            </a:r>
          </a:p>
        </p:txBody>
      </p:sp>
    </p:spTree>
    <p:extLst>
      <p:ext uri="{BB962C8B-B14F-4D97-AF65-F5344CB8AC3E}">
        <p14:creationId xmlns:p14="http://schemas.microsoft.com/office/powerpoint/2010/main" val="55496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Security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Cambria" panose="02040503050406030204" pitchFamily="18" charset="0"/>
              </a:rPr>
              <a:t>Threat modeling process (1)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1336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Assemble the treat modeling team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Include security experts and consultants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Identify the assets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E.g., credit card numbers, social security numbers, computing resources, trade secrets, financial data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Create an architecture overview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Define the architecture and identify the trust boundaries and authentication mechanisms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Decompose the application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E.g., identify data flows, encryption processes, password flows.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79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Security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5240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Threat modeling process (2)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6200" y="1752600"/>
            <a:ext cx="8915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Identify threats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dirty="0" smtClean="0">
                <a:latin typeface="Cambria" panose="02040503050406030204" pitchFamily="18" charset="0"/>
              </a:rPr>
              <a:t>E.g., can data be viewed, changed? Limit access of legitimate users? Unauthorized access of the system?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Document threats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dirty="0" smtClean="0">
                <a:latin typeface="Cambria" panose="02040503050406030204" pitchFamily="18" charset="0"/>
              </a:rPr>
              <a:t>E.g., describe threat, target, form of attack, counter-measures to prevent an attack, etc.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Rank threats (scale: low, medium, high)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dirty="0" smtClean="0">
                <a:latin typeface="Cambria" panose="02040503050406030204" pitchFamily="18" charset="0"/>
              </a:rPr>
              <a:t>Damage potential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1600" dirty="0" smtClean="0">
                <a:latin typeface="Cambria" panose="02040503050406030204" pitchFamily="18" charset="0"/>
              </a:rPr>
              <a:t>E.g., property, data integrity, financial loss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dirty="0" smtClean="0">
                <a:latin typeface="Cambria" panose="02040503050406030204" pitchFamily="18" charset="0"/>
              </a:rPr>
              <a:t>Reproducibility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1600" dirty="0" smtClean="0">
                <a:latin typeface="Cambria" panose="02040503050406030204" pitchFamily="18" charset="0"/>
              </a:rPr>
              <a:t>E.g., probability that an attempt to compromise the system will succeed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dirty="0" smtClean="0">
                <a:latin typeface="Cambria" panose="02040503050406030204" pitchFamily="18" charset="0"/>
              </a:rPr>
              <a:t>Exploitability/Discoverability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1600" dirty="0" smtClean="0">
                <a:latin typeface="Cambria" panose="02040503050406030204" pitchFamily="18" charset="0"/>
              </a:rPr>
              <a:t>E.g., is it difficult to hack into the system?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dirty="0" smtClean="0">
                <a:latin typeface="Cambria" panose="02040503050406030204" pitchFamily="18" charset="0"/>
              </a:rPr>
              <a:t>Affected users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1600" dirty="0" smtClean="0">
                <a:latin typeface="Cambria" panose="02040503050406030204" pitchFamily="18" charset="0"/>
              </a:rPr>
              <a:t>How many users will be affected? Who are these users? Are they important?</a:t>
            </a:r>
          </a:p>
        </p:txBody>
      </p:sp>
    </p:spTree>
    <p:extLst>
      <p:ext uri="{BB962C8B-B14F-4D97-AF65-F5344CB8AC3E}">
        <p14:creationId xmlns:p14="http://schemas.microsoft.com/office/powerpoint/2010/main" val="233309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How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6822" y="1905000"/>
            <a:ext cx="815795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1:            The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basic concepts and theories of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2-3:        Principles of Testing</a:t>
            </a:r>
            <a:endParaRPr lang="en-US" altLang="zh-CN" dirty="0">
              <a:solidFill>
                <a:srgbClr val="132584"/>
              </a:solidFill>
              <a:latin typeface="Cambria" panose="02040503050406030204" pitchFamily="18" charset="0"/>
            </a:endParaRP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4-5:        Test Cases &amp; Black Box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6-9:        White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Box Testing</a:t>
            </a:r>
          </a:p>
          <a:p>
            <a:r>
              <a:rPr lang="en-US" altLang="zh-CN" dirty="0" smtClean="0">
                <a:solidFill>
                  <a:srgbClr val="133984"/>
                </a:solidFill>
                <a:latin typeface="Cambria" panose="02040503050406030204" pitchFamily="18" charset="0"/>
              </a:rPr>
              <a:t>Week 10-11:	Integration Testing </a:t>
            </a:r>
          </a:p>
          <a:p>
            <a:r>
              <a:rPr lang="en-US" altLang="zh-CN" dirty="0" smtClean="0">
                <a:solidFill>
                  <a:schemeClr val="accent6"/>
                </a:solidFill>
                <a:latin typeface="Cambria" panose="02040503050406030204" pitchFamily="18" charset="0"/>
              </a:rPr>
              <a:t>Week 12</a:t>
            </a:r>
            <a:r>
              <a:rPr lang="zh-CN" altLang="en-US" dirty="0" smtClean="0">
                <a:solidFill>
                  <a:schemeClr val="accent6"/>
                </a:solidFill>
                <a:latin typeface="Cambria" panose="02040503050406030204" pitchFamily="18" charset="0"/>
              </a:rPr>
              <a:t>：</a:t>
            </a:r>
            <a:r>
              <a:rPr lang="en-US" altLang="zh-CN" dirty="0" smtClean="0">
                <a:solidFill>
                  <a:schemeClr val="accent6"/>
                </a:solidFill>
                <a:latin typeface="Cambria" panose="02040503050406030204" pitchFamily="18" charset="0"/>
              </a:rPr>
              <a:t>	Usability Testing and System </a:t>
            </a:r>
            <a:r>
              <a:rPr lang="en-US" altLang="zh-CN" dirty="0" smtClean="0">
                <a:solidFill>
                  <a:schemeClr val="accent6"/>
                </a:solidFill>
                <a:latin typeface="Cambria" panose="02040503050406030204" pitchFamily="18" charset="0"/>
              </a:rPr>
              <a:t>Testing</a:t>
            </a:r>
          </a:p>
          <a:p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Week 13:	System Testing and Security Testing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endParaRPr lang="en-US" altLang="zh-CN" dirty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endParaRPr lang="en-US" altLang="zh-CN" dirty="0" smtClean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95800" y="1229380"/>
            <a:ext cx="2933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16 Weeks Plan</a:t>
            </a:r>
            <a:endParaRPr lang="zh-CN" altLang="en-US" sz="28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545400" y="4145040"/>
              <a:ext cx="5701320" cy="50796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4600" y="4138200"/>
                <a:ext cx="5714640" cy="52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097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Security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What is Malware?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057400"/>
            <a:ext cx="8610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Malware (malicious software) is any program that works against the interest of the system’s user or owner.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b="1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b="1" dirty="0" smtClean="0">
                <a:latin typeface="Cambria" panose="02040503050406030204" pitchFamily="18" charset="0"/>
              </a:rPr>
              <a:t>Question:</a:t>
            </a:r>
            <a:r>
              <a:rPr lang="en-US" altLang="zh-CN" sz="2400" dirty="0" smtClean="0">
                <a:latin typeface="Cambria" panose="02040503050406030204" pitchFamily="18" charset="0"/>
              </a:rPr>
              <a:t> Is a program that spies on the web browsing habits of the employees of a company considered malware? 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What if the CEO authorized the installation of the spying program?</a:t>
            </a:r>
          </a:p>
        </p:txBody>
      </p:sp>
    </p:spTree>
    <p:extLst>
      <p:ext uri="{BB962C8B-B14F-4D97-AF65-F5344CB8AC3E}">
        <p14:creationId xmlns:p14="http://schemas.microsoft.com/office/powerpoint/2010/main" val="302285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Security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Cambria" panose="02040503050406030204" pitchFamily="18" charset="0"/>
              </a:rPr>
              <a:t>Types of Malware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096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Viruses</a:t>
            </a: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Worms</a:t>
            </a: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Trojan Horses</a:t>
            </a: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Backdoors</a:t>
            </a: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Mobile code</a:t>
            </a: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Adware</a:t>
            </a:r>
          </a:p>
        </p:txBody>
      </p:sp>
    </p:spTree>
    <p:extLst>
      <p:ext uri="{BB962C8B-B14F-4D97-AF65-F5344CB8AC3E}">
        <p14:creationId xmlns:p14="http://schemas.microsoft.com/office/powerpoint/2010/main" val="57682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2667000" y="152400"/>
            <a:ext cx="6781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600" smtClean="0">
                <a:latin typeface="Cambria" panose="02040503050406030204" pitchFamily="18" charset="0"/>
              </a:rPr>
              <a:t>Secure Coding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CN" sz="2400" dirty="0" smtClean="0">
                <a:latin typeface="Cambria" panose="02040503050406030204" pitchFamily="18" charset="0"/>
              </a:rPr>
              <a:t>Secure coding involves programming                                    practices and run-time mechanisms that                                         can limit the vulnerability of applications                                  to malware.</a:t>
            </a:r>
          </a:p>
          <a:p>
            <a:pPr eaLnBrk="1" hangingPunct="1"/>
            <a:r>
              <a:rPr lang="en-US" altLang="zh-CN" sz="2400" dirty="0" smtClean="0">
                <a:latin typeface="Cambria" panose="02040503050406030204" pitchFamily="18" charset="0"/>
              </a:rPr>
              <a:t>Common malware exploits arise from                                             coding problems:</a:t>
            </a:r>
          </a:p>
          <a:p>
            <a:pPr lvl="1" eaLnBrk="1" hangingPunct="1"/>
            <a:r>
              <a:rPr lang="en-US" altLang="zh-CN" sz="2400" dirty="0" smtClean="0">
                <a:latin typeface="Cambria" panose="02040503050406030204" pitchFamily="18" charset="0"/>
              </a:rPr>
              <a:t>buffer overflows</a:t>
            </a:r>
          </a:p>
          <a:p>
            <a:pPr lvl="1" eaLnBrk="1" hangingPunct="1"/>
            <a:r>
              <a:rPr lang="en-US" altLang="zh-CN" sz="2400" dirty="0" smtClean="0">
                <a:latin typeface="Cambria" panose="02040503050406030204" pitchFamily="18" charset="0"/>
              </a:rPr>
              <a:t>format string vulnerabilities</a:t>
            </a:r>
          </a:p>
          <a:p>
            <a:pPr lvl="1" eaLnBrk="1" hangingPunct="1"/>
            <a:r>
              <a:rPr lang="en-US" altLang="zh-CN" sz="2400" dirty="0" smtClean="0">
                <a:latin typeface="Cambria" panose="02040503050406030204" pitchFamily="18" charset="0"/>
              </a:rPr>
              <a:t>integer vulnerabilities </a:t>
            </a:r>
          </a:p>
        </p:txBody>
      </p:sp>
      <p:pic>
        <p:nvPicPr>
          <p:cNvPr id="5" name="Picture 3" descr="exploi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25" y="1701800"/>
            <a:ext cx="2644775" cy="347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37931725" indent="-37474525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2D2332B6-29B9-45A8-8DB4-1273C0C06C5F}" type="slidenum">
              <a:rPr lang="en-US" altLang="zh-CN" sz="1400" smtClean="0">
                <a:latin typeface="Cambria" panose="02040503050406030204" pitchFamily="18" charset="0"/>
              </a:rPr>
              <a:pPr/>
              <a:t>42</a:t>
            </a:fld>
            <a:endParaRPr lang="en-US" altLang="zh-CN" sz="140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111320" y="2737080"/>
              <a:ext cx="7474320" cy="27158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2680" y="2728440"/>
                <a:ext cx="7493400" cy="273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668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2667000" y="152400"/>
            <a:ext cx="6781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600" smtClean="0">
                <a:latin typeface="Cambria" panose="02040503050406030204" pitchFamily="18" charset="0"/>
              </a:rPr>
              <a:t>Secure Coding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5791200" cy="4525963"/>
          </a:xfrm>
        </p:spPr>
        <p:txBody>
          <a:bodyPr/>
          <a:lstStyle/>
          <a:p>
            <a:pPr eaLnBrk="1" hangingPunct="1"/>
            <a:r>
              <a:rPr lang="en-US" altLang="zh-CN" sz="2400" dirty="0" smtClean="0">
                <a:latin typeface="Cambria" panose="02040503050406030204" pitchFamily="18" charset="0"/>
              </a:rPr>
              <a:t>Buffer overflow attacks cost the software industry hundreds of millions of dollars per year. </a:t>
            </a:r>
          </a:p>
          <a:p>
            <a:pPr lvl="1" eaLnBrk="1" hangingPunct="1"/>
            <a:r>
              <a:rPr lang="en-US" altLang="zh-CN" sz="2400" dirty="0" smtClean="0">
                <a:latin typeface="Cambria" panose="02040503050406030204" pitchFamily="18" charset="0"/>
              </a:rPr>
              <a:t>C/C++ code is the overwhelming target of buffer overflow, format string, and integer vulnerability attacks.</a:t>
            </a:r>
            <a:endParaRPr lang="en-US" altLang="zh-CN" sz="2400" i="1" dirty="0" smtClean="0">
              <a:latin typeface="Cambria" panose="02040503050406030204" pitchFamily="18" charset="0"/>
            </a:endParaRPr>
          </a:p>
        </p:txBody>
      </p:sp>
      <p:pic>
        <p:nvPicPr>
          <p:cNvPr id="5" name="Picture 3" descr="exploi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25" y="1701800"/>
            <a:ext cx="2644775" cy="347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 txBox="1">
            <a:spLocks/>
          </p:cNvSpPr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37931725" indent="-37474525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2D2332B6-29B9-45A8-8DB4-1273C0C06C5F}" type="slidenum">
              <a:rPr lang="en-US" altLang="zh-CN" sz="1400" smtClean="0">
                <a:latin typeface="Cambria" panose="02040503050406030204" pitchFamily="18" charset="0"/>
              </a:rPr>
              <a:pPr/>
              <a:t>43</a:t>
            </a:fld>
            <a:endParaRPr lang="en-US" altLang="zh-CN" sz="140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149120" y="2972160"/>
              <a:ext cx="1050840" cy="5018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9040" y="2962080"/>
                <a:ext cx="1067400" cy="52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241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Security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Cambria" panose="02040503050406030204" pitchFamily="18" charset="0"/>
              </a:rPr>
              <a:t>Software vulnerability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69194" y="1981200"/>
            <a:ext cx="8546206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What are software vulnerabilities?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Types of vulnerabilities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E.g., Buffer Overflows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How to find these vulnerabilities and prevent them?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Classes of software vulnerabilities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A software vulnerability is an instance of a fault in the specification, development, or configuration of software such that its execution can violate the (implicit or explicit) security policy.</a:t>
            </a:r>
          </a:p>
        </p:txBody>
      </p:sp>
    </p:spTree>
    <p:extLst>
      <p:ext uri="{BB962C8B-B14F-4D97-AF65-F5344CB8AC3E}">
        <p14:creationId xmlns:p14="http://schemas.microsoft.com/office/powerpoint/2010/main" val="327147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Security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Types of software vulnerability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0" y="2209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Buffer overflows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Smash the stack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Overflows in </a:t>
            </a:r>
            <a:r>
              <a:rPr lang="en-US" altLang="zh-CN" sz="3000" dirty="0" err="1" smtClean="0">
                <a:latin typeface="Cambria" panose="02040503050406030204" pitchFamily="18" charset="0"/>
                <a:sym typeface="Wingdings" panose="05000000000000000000" pitchFamily="2" charset="2"/>
              </a:rPr>
              <a:t>setuid</a:t>
            </a:r>
            <a:r>
              <a:rPr lang="en-US" altLang="zh-CN" dirty="0" smtClean="0">
                <a:latin typeface="Cambria" panose="02040503050406030204" pitchFamily="18" charset="0"/>
                <a:sym typeface="Wingdings" panose="05000000000000000000" pitchFamily="2" charset="2"/>
              </a:rPr>
              <a:t> regions</a:t>
            </a:r>
            <a:endParaRPr lang="en-US" altLang="zh-CN" dirty="0" smtClean="0">
              <a:latin typeface="Cambria" panose="02040503050406030204" pitchFamily="18" charset="0"/>
            </a:endParaRP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Heap overflows</a:t>
            </a: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Format string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389768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Security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What is a buffer? 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22098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 smtClean="0">
                <a:latin typeface="Cambria" panose="02040503050406030204" pitchFamily="18" charset="0"/>
              </a:rPr>
              <a:t>Example:</a:t>
            </a:r>
          </a:p>
          <a:p>
            <a:pPr lvl="1" eaLnBrk="1" hangingPunct="1"/>
            <a:r>
              <a:rPr lang="en-US" altLang="zh-CN" sz="2000" dirty="0" smtClean="0">
                <a:latin typeface="Cambria" panose="02040503050406030204" pitchFamily="18" charset="0"/>
              </a:rPr>
              <a:t>A place on a form to fill in last name where each character has one box.</a:t>
            </a:r>
          </a:p>
          <a:p>
            <a:pPr eaLnBrk="1" hangingPunct="1"/>
            <a:r>
              <a:rPr lang="en-US" altLang="zh-CN" sz="2400" dirty="0" smtClean="0">
                <a:latin typeface="Cambria" panose="02040503050406030204" pitchFamily="18" charset="0"/>
              </a:rPr>
              <a:t>“Buffer” is used loosely to refer to any area of memory where more than on piece of data is stored.</a:t>
            </a:r>
          </a:p>
        </p:txBody>
      </p:sp>
    </p:spTree>
    <p:extLst>
      <p:ext uri="{BB962C8B-B14F-4D97-AF65-F5344CB8AC3E}">
        <p14:creationId xmlns:p14="http://schemas.microsoft.com/office/powerpoint/2010/main" val="315292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Security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Buffer overflows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2133600"/>
            <a:ext cx="8382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The most common form of security vulnerability in the past years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1998: 2 out of 5 “remote to local” attacks in Lincoln Labs Intrusion Detection Evaluation were buffer overflows.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1998: 9 out of 13 CERT advisories involved buffer overflows.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1999: at least 50% of CERT advisories involved buffer overflows.</a:t>
            </a:r>
            <a:endParaRPr lang="en-US" altLang="zh-CN" sz="1600" dirty="0" smtClean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48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Security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12192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Cambria" panose="02040503050406030204" pitchFamily="18" charset="0"/>
              </a:rPr>
              <a:t>How does a buffer overflow happen?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133600"/>
            <a:ext cx="8382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Reading or writing past the end of the buffer </a:t>
            </a:r>
            <a:r>
              <a:rPr lang="en-US" altLang="zh-CN" sz="2400" dirty="0" smtClean="0">
                <a:latin typeface="Cambria" panose="02040503050406030204" pitchFamily="18" charset="0"/>
                <a:sym typeface="Wingdings" panose="05000000000000000000" pitchFamily="2" charset="2"/>
              </a:rPr>
              <a:t> overflow</a:t>
            </a: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As a result, any data that is allocated near the buffer can be read and potentially modified (overwritten)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A password flag can be modified to log in as someone else.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A return address can be overwritten so that it jumps to arbitrary code that the attacker injected (smash the stack) </a:t>
            </a:r>
            <a:r>
              <a:rPr lang="en-US" altLang="zh-CN" sz="2000" dirty="0" smtClean="0">
                <a:latin typeface="Cambria" panose="02040503050406030204" pitchFamily="18" charset="0"/>
                <a:sym typeface="Wingdings" panose="05000000000000000000" pitchFamily="2" charset="2"/>
              </a:rPr>
              <a:t> attacker can control the host.</a:t>
            </a:r>
            <a:endParaRPr lang="en-US" altLang="zh-CN" sz="2000" dirty="0" smtClean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5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Security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95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Cambria" panose="02040503050406030204" pitchFamily="18" charset="0"/>
              </a:rPr>
              <a:t>Two steps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2209800"/>
            <a:ext cx="8305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Arrange for suitable code to be available in the program’s address space (buffer)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Inject the code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Use code that is already in the program</a:t>
            </a: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Overflow the buffer so that the program jumps to that code.</a:t>
            </a:r>
          </a:p>
        </p:txBody>
      </p:sp>
    </p:spTree>
    <p:extLst>
      <p:ext uri="{BB962C8B-B14F-4D97-AF65-F5344CB8AC3E}">
        <p14:creationId xmlns:p14="http://schemas.microsoft.com/office/powerpoint/2010/main" val="276879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How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76200" y="2286000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80000"/>
              </a:lnSpc>
              <a:buSzPct val="80000"/>
              <a:buFont typeface="+mj-lt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Ron Patton</a:t>
            </a:r>
            <a:r>
              <a:rPr lang="zh-CN" altLang="en-US" sz="2400" dirty="0" smtClean="0">
                <a:latin typeface="Cambria" panose="02040503050406030204" pitchFamily="18" charset="0"/>
              </a:rPr>
              <a:t>,</a:t>
            </a:r>
            <a:r>
              <a:rPr lang="en-US" altLang="zh-CN" sz="2400" dirty="0">
                <a:latin typeface="Cambria" panose="02040503050406030204" pitchFamily="18" charset="0"/>
              </a:rPr>
              <a:t> </a:t>
            </a:r>
            <a:r>
              <a:rPr lang="en-US" altLang="zh-CN" sz="2400" dirty="0" smtClean="0">
                <a:latin typeface="Cambria" panose="02040503050406030204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Software Testing</a:t>
            </a:r>
            <a:r>
              <a:rPr lang="zh-CN" altLang="en-US" sz="2400" b="1" dirty="0" smtClean="0">
                <a:latin typeface="Cambria" panose="02040503050406030204" pitchFamily="18" charset="0"/>
              </a:rPr>
              <a:t> (</a:t>
            </a:r>
            <a:r>
              <a:rPr lang="en-US" altLang="zh-CN" sz="2400" b="1" dirty="0" smtClean="0">
                <a:latin typeface="Cambria" panose="02040503050406030204" pitchFamily="18" charset="0"/>
              </a:rPr>
              <a:t>2</a:t>
            </a:r>
            <a:r>
              <a:rPr lang="zh-CN" altLang="en-US" sz="2400" b="1" dirty="0" smtClean="0">
                <a:latin typeface="Cambria" panose="02040503050406030204" pitchFamily="18" charset="0"/>
              </a:rPr>
              <a:t>th Edition)</a:t>
            </a:r>
          </a:p>
          <a:p>
            <a:pPr marL="457200" indent="-457200">
              <a:lnSpc>
                <a:spcPct val="80000"/>
              </a:lnSpc>
              <a:buSzPct val="80000"/>
              <a:buFont typeface="+mj-lt"/>
              <a:buAutoNum type="arabicPeriod"/>
            </a:pPr>
            <a:r>
              <a:rPr lang="en-US" altLang="zh-CN" sz="2400" dirty="0" err="1" smtClean="0">
                <a:latin typeface="Cambria" panose="02040503050406030204" pitchFamily="18" charset="0"/>
              </a:rPr>
              <a:t>Glenford</a:t>
            </a:r>
            <a:r>
              <a:rPr lang="en-US" altLang="zh-CN" sz="2400" dirty="0" smtClean="0">
                <a:latin typeface="Cambria" panose="02040503050406030204" pitchFamily="18" charset="0"/>
              </a:rPr>
              <a:t> </a:t>
            </a:r>
            <a:r>
              <a:rPr lang="en-US" altLang="zh-CN" sz="2400" dirty="0">
                <a:latin typeface="Cambria" panose="02040503050406030204" pitchFamily="18" charset="0"/>
              </a:rPr>
              <a:t>J. </a:t>
            </a:r>
            <a:r>
              <a:rPr lang="en-US" altLang="zh-CN" sz="2400" dirty="0" smtClean="0">
                <a:latin typeface="Cambria" panose="02040503050406030204" pitchFamily="18" charset="0"/>
              </a:rPr>
              <a:t>Myers,  </a:t>
            </a:r>
            <a:r>
              <a:rPr lang="en-US" altLang="zh-CN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The 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Art of Software Testing </a:t>
            </a:r>
            <a:r>
              <a:rPr lang="en-US" altLang="zh-CN" sz="2400" b="1" dirty="0">
                <a:latin typeface="Cambria" panose="02040503050406030204" pitchFamily="18" charset="0"/>
              </a:rPr>
              <a:t>(3rd Edition</a:t>
            </a:r>
            <a:r>
              <a:rPr lang="en-US" altLang="zh-CN" sz="2400" b="1" dirty="0" smtClean="0">
                <a:latin typeface="Cambria" panose="02040503050406030204" pitchFamily="18" charset="0"/>
              </a:rPr>
              <a:t>)</a:t>
            </a:r>
            <a:endParaRPr lang="zh-CN" altLang="en-US" sz="2400" b="1" dirty="0">
              <a:latin typeface="Cambria" panose="02040503050406030204" pitchFamily="18" charset="0"/>
            </a:endParaRPr>
          </a:p>
          <a:p>
            <a:pPr marL="457200" indent="-457200" algn="just">
              <a:lnSpc>
                <a:spcPct val="80000"/>
              </a:lnSpc>
              <a:buSzPct val="80000"/>
              <a:buFont typeface="+mj-lt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Gerald M. Weinberg,  </a:t>
            </a:r>
            <a:r>
              <a:rPr lang="en-US" altLang="zh-CN" sz="2400" b="1" dirty="0" smtClean="0">
                <a:latin typeface="Cambria" panose="02040503050406030204" pitchFamily="18" charset="0"/>
              </a:rPr>
              <a:t>Perfect Software</a:t>
            </a:r>
            <a:endParaRPr lang="zh-CN" altLang="en-US" sz="2400" b="1" dirty="0" smtClean="0">
              <a:latin typeface="Cambria" panose="020405030504060302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95700" y="1534180"/>
            <a:ext cx="2552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References</a:t>
            </a:r>
            <a:endParaRPr lang="zh-CN" altLang="en-US" sz="28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56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Security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95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Cambria" panose="02040503050406030204" pitchFamily="18" charset="0"/>
              </a:rPr>
              <a:t>Inject the code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2860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Use a string as input to the program which is then stored in a buffer.</a:t>
            </a: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  <a:sym typeface="Wingdings" panose="05000000000000000000" pitchFamily="2" charset="2"/>
              </a:rPr>
              <a:t>String contains bytes that are native CPU instructions for attacked platform.</a:t>
            </a: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  <a:sym typeface="Wingdings" panose="05000000000000000000" pitchFamily="2" charset="2"/>
              </a:rPr>
              <a:t>Buffer can be located on the stack, heap, or in static data area.</a:t>
            </a:r>
            <a:endParaRPr lang="en-US" altLang="zh-CN" dirty="0" smtClean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84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Security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Cambria" panose="02040503050406030204" pitchFamily="18" charset="0"/>
              </a:rPr>
              <a:t>Buffer overflows defenses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133600"/>
            <a:ext cx="8458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Writing correct code (good programming practices)</a:t>
            </a: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Debugging Tools</a:t>
            </a: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Non-executable buffers</a:t>
            </a: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Array bounds checking</a:t>
            </a: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Code pointer integrity checking (e.g., </a:t>
            </a:r>
            <a:r>
              <a:rPr lang="en-US" altLang="zh-CN" dirty="0" err="1" smtClean="0">
                <a:latin typeface="Cambria" panose="02040503050406030204" pitchFamily="18" charset="0"/>
              </a:rPr>
              <a:t>StackGuard</a:t>
            </a:r>
            <a:r>
              <a:rPr lang="en-US" altLang="zh-CN" dirty="0" smtClean="0">
                <a:latin typeface="Cambria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781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Security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mtClean="0">
                <a:latin typeface="Cambria" panose="02040503050406030204" pitchFamily="18" charset="0"/>
              </a:rPr>
              <a:t>Problems with C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2057400"/>
            <a:ext cx="8610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Some C functions are problematic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Static size buffers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Do not have built-in bounds checking</a:t>
            </a: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While loops 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Read one character at a time from user input until end of line or end of file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No explicit checks for overflows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028880" y="2755080"/>
              <a:ext cx="6678360" cy="22100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7720" y="2745000"/>
                <a:ext cx="6694920" cy="222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575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Security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8382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Some problematic C functions</a:t>
            </a:r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/>
          </p:nvPr>
        </p:nvGraphicFramePr>
        <p:xfrm>
          <a:off x="762000" y="2052002"/>
          <a:ext cx="7696200" cy="4120198"/>
        </p:xfrm>
        <a:graphic>
          <a:graphicData uri="http://schemas.openxmlformats.org/drawingml/2006/table">
            <a:tbl>
              <a:tblPr/>
              <a:tblGrid>
                <a:gridCol w="256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Function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Severity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Solution: Use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gets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Most Risky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fgets(buf, size, stdin)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strcpy, strcat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Very Risky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strncpy, strncat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62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sprintf, vsprintf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Very Risky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snprintf, vsnprintf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 or precision specifiers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scanf family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Very Risky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precision specifiers or do own parsing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realpath, syslog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Very Risky (depending on implementation)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Maxpathlen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 and manual checks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46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getopt, getopt_long, getpass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Very Risky (depending on implementation)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ＭＳ Ｐゴシック" panose="020B0600070205080204" pitchFamily="34" charset="-128"/>
                          <a:cs typeface="Times New Roman" panose="02020603050405020304" pitchFamily="18" charset="0"/>
                        </a:rPr>
                        <a:t>Truncate string inputs to reasonable size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849240" y="1619280"/>
              <a:ext cx="7274520" cy="43275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0240" y="1610640"/>
                <a:ext cx="7291440" cy="434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195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Security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81000" y="1066800"/>
            <a:ext cx="8534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Good programming practices – I</a:t>
            </a:r>
            <a:br>
              <a:rPr lang="en-US" altLang="zh-CN" sz="3200" dirty="0" smtClean="0">
                <a:latin typeface="Cambria" panose="02040503050406030204" pitchFamily="18" charset="0"/>
              </a:rPr>
            </a:br>
            <a:r>
              <a:rPr lang="en-US" altLang="zh-CN" sz="3200" dirty="0" smtClean="0">
                <a:latin typeface="Cambria" panose="02040503050406030204" pitchFamily="18" charset="0"/>
              </a:rPr>
              <a:t>(useful to know for code inspections)</a:t>
            </a:r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/>
          </p:nvPr>
        </p:nvGraphicFramePr>
        <p:xfrm>
          <a:off x="914400" y="2895600"/>
          <a:ext cx="7772400" cy="2141728"/>
        </p:xfrm>
        <a:graphic>
          <a:graphicData uri="http://schemas.openxmlformats.org/drawingml/2006/table">
            <a:tbl>
              <a:tblPr/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DO </a:t>
                      </a:r>
                      <a:r>
                        <a:rPr kumimoji="0" lang="en-US" altLang="zh-CN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NOT</a:t>
                      </a:r>
                      <a:r>
                        <a:rPr kumimoji="0" lang="en-US" altLang="zh-CN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 USE: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Instead </a:t>
                      </a: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USE</a:t>
                      </a: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5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void main( )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	char buf [40];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	gets(buf);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void main( )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	char </a:t>
                      </a:r>
                      <a:r>
                        <a:rPr kumimoji="0" lang="en-US" altLang="zh-CN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buf</a:t>
                      </a:r>
                      <a:r>
                        <a:rPr kumimoji="0" lang="en-US" altLang="zh-CN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 [40];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	</a:t>
                      </a:r>
                      <a:r>
                        <a:rPr kumimoji="0" lang="en-US" altLang="zh-CN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fgets</a:t>
                      </a:r>
                      <a:r>
                        <a:rPr kumimoji="0" lang="en-US" altLang="zh-CN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(buf,40,stdin);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683720" y="4187880"/>
              <a:ext cx="6224040" cy="5979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3280" y="4177080"/>
                <a:ext cx="6245280" cy="61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479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Security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graphicFrame>
        <p:nvGraphicFramePr>
          <p:cNvPr id="3" name="Group 2"/>
          <p:cNvGraphicFramePr>
            <a:graphicFrameLocks noGrp="1"/>
          </p:cNvGraphicFramePr>
          <p:nvPr>
            <p:extLst/>
          </p:nvPr>
        </p:nvGraphicFramePr>
        <p:xfrm>
          <a:off x="838200" y="2438400"/>
          <a:ext cx="7772400" cy="4011168"/>
        </p:xfrm>
        <a:graphic>
          <a:graphicData uri="http://schemas.openxmlformats.org/drawingml/2006/table">
            <a:tbl>
              <a:tblPr/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void main()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	char buf[4];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	char src[8] = "rrrrr";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	strcpy(buf,src);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if (</a:t>
                      </a:r>
                      <a:r>
                        <a:rPr kumimoji="0" lang="en-US" altLang="zh-CN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src_size</a:t>
                      </a:r>
                      <a:r>
                        <a:rPr kumimoji="0" lang="en-US" altLang="zh-CN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 &gt;= </a:t>
                      </a:r>
                      <a:r>
                        <a:rPr kumimoji="0" lang="en-US" altLang="zh-CN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buf_size</a:t>
                      </a:r>
                      <a:r>
                        <a:rPr kumimoji="0" lang="en-US" altLang="zh-CN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	</a:t>
                      </a:r>
                      <a:r>
                        <a:rPr kumimoji="0" lang="en-US" altLang="zh-CN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cout</a:t>
                      </a:r>
                      <a:r>
                        <a:rPr kumimoji="0" lang="en-US" altLang="zh-CN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&lt;&lt; "error";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	return(1);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else {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	</a:t>
                      </a:r>
                      <a:r>
                        <a:rPr kumimoji="0" lang="en-US" altLang="zh-CN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strcpy</a:t>
                      </a:r>
                      <a:r>
                        <a:rPr kumimoji="0" lang="en-US" altLang="zh-CN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(</a:t>
                      </a:r>
                      <a:r>
                        <a:rPr kumimoji="0" lang="en-US" altLang="zh-CN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buf,src</a:t>
                      </a:r>
                      <a:r>
                        <a:rPr kumimoji="0" lang="en-US" altLang="zh-CN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}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OR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strncpy</a:t>
                      </a:r>
                      <a:r>
                        <a:rPr kumimoji="0" lang="en-US" altLang="zh-CN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(</a:t>
                      </a:r>
                      <a:r>
                        <a:rPr kumimoji="0" lang="en-US" altLang="zh-CN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buf,src,buf_size</a:t>
                      </a:r>
                      <a:r>
                        <a:rPr kumimoji="0" lang="en-US" altLang="zh-CN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 - 1);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buf</a:t>
                      </a:r>
                      <a:r>
                        <a:rPr kumimoji="0" lang="en-US" altLang="zh-CN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[</a:t>
                      </a:r>
                      <a:r>
                        <a:rPr kumimoji="0" lang="en-US" altLang="zh-CN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buf_size</a:t>
                      </a:r>
                      <a:r>
                        <a:rPr kumimoji="0" lang="en-US" altLang="zh-CN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anose="02020404030301010803" pitchFamily="18" charset="0"/>
                          <a:ea typeface="ＭＳ Ｐゴシック" panose="020B0600070205080204" pitchFamily="34" charset="-128"/>
                        </a:rPr>
                        <a:t> - 1] = '\0';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ctangle 10"/>
          <p:cNvSpPr txBox="1">
            <a:spLocks noChangeArrowheads="1"/>
          </p:cNvSpPr>
          <p:nvPr/>
        </p:nvSpPr>
        <p:spPr bwMode="auto">
          <a:xfrm>
            <a:off x="8382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Good programming practices – II </a:t>
            </a:r>
          </a:p>
        </p:txBody>
      </p:sp>
      <p:graphicFrame>
        <p:nvGraphicFramePr>
          <p:cNvPr id="5" name="Group 11"/>
          <p:cNvGraphicFramePr>
            <a:graphicFrameLocks noGrp="1"/>
          </p:cNvGraphicFramePr>
          <p:nvPr>
            <p:extLst/>
          </p:nvPr>
        </p:nvGraphicFramePr>
        <p:xfrm>
          <a:off x="838200" y="1905000"/>
          <a:ext cx="7772400" cy="508000"/>
        </p:xfrm>
        <a:graphic>
          <a:graphicData uri="http://schemas.openxmlformats.org/drawingml/2006/table">
            <a:tbl>
              <a:tblPr/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DO </a:t>
                      </a: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NOT</a:t>
                      </a:r>
                      <a:r>
                        <a:rPr kumimoji="0" lang="en-US" altLang="zh-CN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 USE: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Instead </a:t>
                      </a:r>
                      <a:r>
                        <a:rPr kumimoji="0" lang="en-US" altLang="zh-CN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USE</a:t>
                      </a:r>
                      <a:r>
                        <a:rPr kumimoji="0" lang="en-US" altLang="zh-CN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122120" y="2813040"/>
              <a:ext cx="6941880" cy="34981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1320" y="2804040"/>
                <a:ext cx="6962040" cy="351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717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Security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900" smtClean="0">
                <a:latin typeface="Cambria" panose="02040503050406030204" pitchFamily="18" charset="0"/>
              </a:rPr>
              <a:t>Debugging tools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2286000"/>
            <a:ext cx="8305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 smtClean="0">
                <a:latin typeface="Cambria" panose="02040503050406030204" pitchFamily="18" charset="0"/>
              </a:rPr>
              <a:t>More advanced debugging tools </a:t>
            </a:r>
          </a:p>
          <a:p>
            <a:pPr lvl="1" eaLnBrk="1" hangingPunct="1"/>
            <a:r>
              <a:rPr lang="en-US" altLang="zh-CN" sz="2000" dirty="0" smtClean="0">
                <a:latin typeface="Cambria" panose="02040503050406030204" pitchFamily="18" charset="0"/>
              </a:rPr>
              <a:t>Fault injection tools – inject deliberate buffer overflow faults at random to search for vulnerabilities</a:t>
            </a:r>
          </a:p>
          <a:p>
            <a:pPr lvl="1" eaLnBrk="1" hangingPunct="1"/>
            <a:r>
              <a:rPr lang="en-US" altLang="zh-CN" sz="2000" dirty="0" smtClean="0">
                <a:latin typeface="Cambria" panose="02040503050406030204" pitchFamily="18" charset="0"/>
              </a:rPr>
              <a:t>Static analysis tools – detect overflows</a:t>
            </a:r>
          </a:p>
          <a:p>
            <a:pPr eaLnBrk="1" hangingPunct="1"/>
            <a:r>
              <a:rPr lang="en-US" altLang="zh-CN" sz="2400" dirty="0" smtClean="0">
                <a:latin typeface="Cambria" panose="02040503050406030204" pitchFamily="18" charset="0"/>
              </a:rPr>
              <a:t>Can only minimize the number of overflow vulnerabilities but cannot provide total assurance</a:t>
            </a:r>
          </a:p>
        </p:txBody>
      </p:sp>
    </p:spTree>
    <p:extLst>
      <p:ext uri="{BB962C8B-B14F-4D97-AF65-F5344CB8AC3E}">
        <p14:creationId xmlns:p14="http://schemas.microsoft.com/office/powerpoint/2010/main" val="308382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Security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smtClean="0">
                <a:latin typeface="Cambria" panose="02040503050406030204" pitchFamily="18" charset="0"/>
              </a:rPr>
              <a:t>Array bounds checking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133600"/>
            <a:ext cx="8382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 smtClean="0">
                <a:latin typeface="Cambria" panose="02040503050406030204" pitchFamily="18" charset="0"/>
              </a:rPr>
              <a:t>Attempts to prevent overflow of code pointers</a:t>
            </a:r>
          </a:p>
          <a:p>
            <a:pPr eaLnBrk="1" hangingPunct="1"/>
            <a:r>
              <a:rPr lang="en-US" altLang="zh-CN" sz="2400" dirty="0" smtClean="0">
                <a:latin typeface="Cambria" panose="02040503050406030204" pitchFamily="18" charset="0"/>
              </a:rPr>
              <a:t>All reads and writes to arrays need to be checked to make sure they are within bounds (check most array references)</a:t>
            </a:r>
          </a:p>
          <a:p>
            <a:pPr lvl="1" eaLnBrk="1" hangingPunct="1"/>
            <a:r>
              <a:rPr lang="en-US" altLang="zh-CN" sz="2000" dirty="0" smtClean="0">
                <a:latin typeface="Cambria" panose="02040503050406030204" pitchFamily="18" charset="0"/>
              </a:rPr>
              <a:t>C compiler</a:t>
            </a:r>
          </a:p>
          <a:p>
            <a:pPr lvl="1" eaLnBrk="1" hangingPunct="1"/>
            <a:r>
              <a:rPr lang="en-US" altLang="zh-CN" sz="2000" dirty="0" smtClean="0">
                <a:latin typeface="Cambria" panose="02040503050406030204" pitchFamily="18" charset="0"/>
              </a:rPr>
              <a:t>Jones &amp; Kelly array bound checking</a:t>
            </a:r>
          </a:p>
          <a:p>
            <a:pPr lvl="1" eaLnBrk="1" hangingPunct="1"/>
            <a:r>
              <a:rPr lang="en-US" altLang="zh-CN" sz="2000" dirty="0" smtClean="0">
                <a:latin typeface="Cambria" panose="02040503050406030204" pitchFamily="18" charset="0"/>
              </a:rPr>
              <a:t>Purify memory access checking</a:t>
            </a:r>
          </a:p>
          <a:p>
            <a:pPr lvl="1" eaLnBrk="1" hangingPunct="1"/>
            <a:r>
              <a:rPr lang="en-US" altLang="zh-CN" sz="2000" dirty="0" smtClean="0">
                <a:latin typeface="Cambria" panose="02040503050406030204" pitchFamily="18" charset="0"/>
              </a:rPr>
              <a:t>Type-safe languages (e.g., Java)</a:t>
            </a:r>
          </a:p>
        </p:txBody>
      </p:sp>
    </p:spTree>
    <p:extLst>
      <p:ext uri="{BB962C8B-B14F-4D97-AF65-F5344CB8AC3E}">
        <p14:creationId xmlns:p14="http://schemas.microsoft.com/office/powerpoint/2010/main" val="34368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Security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smtClean="0">
                <a:latin typeface="Cambria" panose="02040503050406030204" pitchFamily="18" charset="0"/>
              </a:rPr>
              <a:t>Research Challenges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382000" cy="4648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Formal Security Architectures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i="1" dirty="0" smtClean="0">
                <a:latin typeface="Cambria" panose="02040503050406030204" pitchFamily="18" charset="0"/>
              </a:rPr>
              <a:t>“The software maintenance community is challenged to investigate the creation of a suite of tools to model and simulate the behavior of security architectures as well as support the verification of properties that are relevant to security”</a:t>
            </a:r>
          </a:p>
          <a:p>
            <a:pPr eaLnBrk="1" hangingPunct="1">
              <a:lnSpc>
                <a:spcPct val="8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Security Attack Diagnosis and Mitigation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i="1" dirty="0" smtClean="0">
                <a:latin typeface="Cambria" panose="02040503050406030204" pitchFamily="18" charset="0"/>
              </a:rPr>
              <a:t>“The software maintenance community is challenged to investigate techniques that will enable software to self-diagnose security attacks and self-mitigate the effects of these attacks at run-time”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759320" y="1853640"/>
              <a:ext cx="5842440" cy="25340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9240" y="1845000"/>
                <a:ext cx="5861520" cy="254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009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Mutation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2590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ctr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4400" dirty="0" smtClean="0">
                <a:latin typeface="Cambria" panose="02040503050406030204" pitchFamily="18" charset="0"/>
              </a:rPr>
              <a:t>Topics in Testing Software</a:t>
            </a:r>
          </a:p>
          <a:p>
            <a:r>
              <a:rPr lang="en-US" altLang="zh-CN" sz="4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Mutation Testing</a:t>
            </a:r>
            <a:endParaRPr lang="en-US" altLang="zh-CN" sz="44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375840" y="189720"/>
              <a:ext cx="6446520" cy="53449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6120" y="179640"/>
                <a:ext cx="6462000" cy="536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744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Review</a:t>
            </a:r>
            <a:endParaRPr lang="zh-CN" altLang="zh-CN" sz="3200" dirty="0" smtClean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419040" y="1283760"/>
              <a:ext cx="1795680" cy="3618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8240" y="1276920"/>
                <a:ext cx="1815120" cy="37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547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Mutation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762780"/>
            <a:ext cx="7005258" cy="20574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828800" y="4114800"/>
            <a:ext cx="55831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33984"/>
                </a:solidFill>
                <a:latin typeface="Cambria" panose="02040503050406030204" pitchFamily="18" charset="0"/>
              </a:rPr>
              <a:t>How good these test cases are?</a:t>
            </a:r>
            <a:endParaRPr lang="zh-CN" altLang="en-US" sz="3200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95600" y="4876800"/>
            <a:ext cx="35118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3200" b="1" dirty="0">
                <a:solidFill>
                  <a:srgbClr val="133984"/>
                </a:solidFill>
                <a:latin typeface="Cambria" panose="02040503050406030204" pitchFamily="18" charset="0"/>
              </a:rPr>
              <a:t>C</a:t>
            </a:r>
            <a:r>
              <a:rPr lang="fr-FR" altLang="zh-CN" sz="3200" b="1" dirty="0" smtClean="0">
                <a:solidFill>
                  <a:srgbClr val="133984"/>
                </a:solidFill>
                <a:latin typeface="Cambria" panose="02040503050406030204" pitchFamily="18" charset="0"/>
              </a:rPr>
              <a:t>overage </a:t>
            </a:r>
            <a:r>
              <a:rPr lang="fr-FR" altLang="zh-CN" sz="3200" b="1" dirty="0">
                <a:solidFill>
                  <a:srgbClr val="133984"/>
                </a:solidFill>
                <a:latin typeface="Cambria" panose="02040503050406030204" pitchFamily="18" charset="0"/>
              </a:rPr>
              <a:t>testing !</a:t>
            </a:r>
            <a:endParaRPr lang="zh-CN" altLang="en-US" sz="3200" b="1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2099160" y="3501000"/>
              <a:ext cx="2704320" cy="21258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7280" y="3488040"/>
                <a:ext cx="2729160" cy="215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940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Mutation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5800" y="2580144"/>
            <a:ext cx="8077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Coverage is equal or can no more improved </a:t>
            </a:r>
            <a:endParaRPr lang="en-US" altLang="zh-CN" sz="2800" dirty="0" smtClean="0">
              <a:solidFill>
                <a:srgbClr val="132584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latin typeface="Cambria" panose="02040503050406030204" pitchFamily="18" charset="0"/>
              </a:rPr>
              <a:t>100% code </a:t>
            </a:r>
            <a:r>
              <a:rPr lang="en-US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is covered with </a:t>
            </a:r>
            <a:r>
              <a:rPr lang="en-US" altLang="zh-CN" sz="2800" dirty="0">
                <a:solidFill>
                  <a:srgbClr val="FF0000"/>
                </a:solidFill>
                <a:latin typeface="Cambria" panose="02040503050406030204" pitchFamily="18" charset="0"/>
              </a:rPr>
              <a:t>statement coverage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Code testability, dynamic runtime dependency injection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Coverage misses an important aspect: </a:t>
            </a:r>
            <a:r>
              <a:rPr lang="en-US" altLang="zh-CN" sz="2800" dirty="0">
                <a:solidFill>
                  <a:srgbClr val="FF0000"/>
                </a:solidFill>
                <a:latin typeface="Cambria" panose="02040503050406030204" pitchFamily="18" charset="0"/>
              </a:rPr>
              <a:t>the oracle problem</a:t>
            </a:r>
            <a:endParaRPr lang="zh-CN" altLang="en-US" sz="28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76400" y="1548825"/>
            <a:ext cx="60131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3200" b="1" dirty="0">
                <a:solidFill>
                  <a:srgbClr val="132584"/>
                </a:solidFill>
                <a:latin typeface="Cambria" panose="02040503050406030204" pitchFamily="18" charset="0"/>
              </a:rPr>
              <a:t>Problem with coverage criteria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556920" y="2553120"/>
              <a:ext cx="7958160" cy="27914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120" y="2542680"/>
                <a:ext cx="7977600" cy="281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277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Mutation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37676" y="1282124"/>
            <a:ext cx="26961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3600" b="1" dirty="0">
                <a:solidFill>
                  <a:srgbClr val="133984"/>
                </a:solidFill>
                <a:latin typeface="Cambria" panose="02040503050406030204" pitchFamily="18" charset="0"/>
              </a:rPr>
              <a:t>Test oracles</a:t>
            </a:r>
            <a:endParaRPr lang="zh-CN" altLang="en-US" sz="3600" b="1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3400" y="2175570"/>
            <a:ext cx="85344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000" dirty="0">
                <a:solidFill>
                  <a:srgbClr val="133984"/>
                </a:solidFill>
                <a:latin typeface="Cambria" panose="02040503050406030204" pitchFamily="18" charset="0"/>
              </a:rPr>
              <a:t>Executing all the code is </a:t>
            </a:r>
            <a:r>
              <a:rPr lang="en-US" altLang="zh-CN" sz="3000" dirty="0">
                <a:solidFill>
                  <a:srgbClr val="FF0000"/>
                </a:solidFill>
                <a:latin typeface="Cambria" panose="02040503050406030204" pitchFamily="18" charset="0"/>
              </a:rPr>
              <a:t>not enough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000" dirty="0" smtClean="0">
                <a:solidFill>
                  <a:srgbClr val="133984"/>
                </a:solidFill>
                <a:latin typeface="Cambria" panose="02040503050406030204" pitchFamily="18" charset="0"/>
              </a:rPr>
              <a:t>We </a:t>
            </a:r>
            <a:r>
              <a:rPr lang="en-US" altLang="zh-CN" sz="3000" dirty="0">
                <a:solidFill>
                  <a:srgbClr val="133984"/>
                </a:solidFill>
                <a:latin typeface="Cambria" panose="02040503050406030204" pitchFamily="18" charset="0"/>
              </a:rPr>
              <a:t>need to check the behavior of the system under test </a:t>
            </a:r>
            <a:endParaRPr lang="en-US" altLang="zh-CN" sz="3000" dirty="0" smtClean="0">
              <a:solidFill>
                <a:srgbClr val="133984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000" dirty="0" smtClean="0">
                <a:solidFill>
                  <a:srgbClr val="133984"/>
                </a:solidFill>
                <a:latin typeface="Cambria" panose="02040503050406030204" pitchFamily="18" charset="0"/>
              </a:rPr>
              <a:t>Does </a:t>
            </a:r>
            <a:r>
              <a:rPr lang="en-US" altLang="zh-CN" sz="3000" dirty="0">
                <a:solidFill>
                  <a:srgbClr val="133984"/>
                </a:solidFill>
                <a:latin typeface="Cambria" panose="02040503050406030204" pitchFamily="18" charset="0"/>
              </a:rPr>
              <a:t>this thing </a:t>
            </a:r>
            <a:r>
              <a:rPr lang="en-US" altLang="zh-CN" sz="3000" dirty="0">
                <a:solidFill>
                  <a:srgbClr val="FF0000"/>
                </a:solidFill>
                <a:latin typeface="Cambria" panose="02040503050406030204" pitchFamily="18" charset="0"/>
              </a:rPr>
              <a:t>actually do what we want</a:t>
            </a:r>
            <a:r>
              <a:rPr lang="en-US" altLang="zh-CN" sz="3000" dirty="0">
                <a:solidFill>
                  <a:srgbClr val="133984"/>
                </a:solidFill>
                <a:latin typeface="Cambria" panose="02040503050406030204" pitchFamily="18" charset="0"/>
              </a:rPr>
              <a:t>? </a:t>
            </a:r>
            <a:endParaRPr lang="en-US" altLang="zh-CN" sz="3000" dirty="0" smtClean="0">
              <a:solidFill>
                <a:srgbClr val="133984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000" dirty="0" smtClean="0">
                <a:solidFill>
                  <a:srgbClr val="133984"/>
                </a:solidFill>
                <a:latin typeface="Cambria" panose="02040503050406030204" pitchFamily="18" charset="0"/>
              </a:rPr>
              <a:t>Test </a:t>
            </a:r>
            <a:r>
              <a:rPr lang="en-US" altLang="zh-CN" sz="3000" dirty="0">
                <a:solidFill>
                  <a:srgbClr val="133984"/>
                </a:solidFill>
                <a:latin typeface="Cambria" panose="02040503050406030204" pitchFamily="18" charset="0"/>
              </a:rPr>
              <a:t>oracles are the judge </a:t>
            </a:r>
            <a:endParaRPr lang="en-US" altLang="zh-CN" sz="3000" dirty="0" smtClean="0">
              <a:solidFill>
                <a:srgbClr val="133984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000" dirty="0" smtClean="0">
                <a:solidFill>
                  <a:srgbClr val="133984"/>
                </a:solidFill>
                <a:latin typeface="Cambria" panose="02040503050406030204" pitchFamily="18" charset="0"/>
              </a:rPr>
              <a:t>Automated </a:t>
            </a:r>
            <a:r>
              <a:rPr lang="en-US" altLang="zh-CN" sz="3000" dirty="0">
                <a:solidFill>
                  <a:srgbClr val="133984"/>
                </a:solidFill>
                <a:latin typeface="Cambria" panose="02040503050406030204" pitchFamily="18" charset="0"/>
              </a:rPr>
              <a:t>oracles can be spec, model </a:t>
            </a:r>
            <a:endParaRPr lang="en-US" altLang="zh-CN" sz="3000" dirty="0" smtClean="0">
              <a:solidFill>
                <a:srgbClr val="133984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000" dirty="0" smtClean="0">
                <a:solidFill>
                  <a:srgbClr val="133984"/>
                </a:solidFill>
                <a:latin typeface="Cambria" panose="02040503050406030204" pitchFamily="18" charset="0"/>
              </a:rPr>
              <a:t>Or </a:t>
            </a:r>
            <a:r>
              <a:rPr lang="en-US" altLang="zh-CN" sz="3000" dirty="0">
                <a:solidFill>
                  <a:srgbClr val="133984"/>
                </a:solidFill>
                <a:latin typeface="Cambria" panose="02040503050406030204" pitchFamily="18" charset="0"/>
              </a:rPr>
              <a:t>manual oracles have to be defined</a:t>
            </a:r>
            <a:endParaRPr lang="zh-CN" altLang="en-US" sz="3000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67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Mutation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33600" y="1219200"/>
            <a:ext cx="51326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133984"/>
                </a:solidFill>
                <a:latin typeface="Cambria" panose="02040503050406030204" pitchFamily="18" charset="0"/>
              </a:rPr>
              <a:t>How good are my tests?</a:t>
            </a:r>
            <a:endParaRPr lang="zh-CN" altLang="en-US" sz="3600" b="1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1000" y="2094131"/>
            <a:ext cx="8458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Coverage</a:t>
            </a:r>
            <a:r>
              <a:rPr lang="en-US" altLang="zh-CN" sz="2800" dirty="0" smtClean="0">
                <a:solidFill>
                  <a:srgbClr val="133984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800" dirty="0">
                <a:solidFill>
                  <a:srgbClr val="133984"/>
                </a:solidFill>
                <a:latin typeface="Cambria" panose="02040503050406030204" pitchFamily="18" charset="0"/>
              </a:rPr>
              <a:t>= how much of the code is </a:t>
            </a:r>
            <a:r>
              <a:rPr lang="en-US" altLang="zh-CN" sz="2800" dirty="0" smtClean="0">
                <a:solidFill>
                  <a:srgbClr val="133984"/>
                </a:solidFill>
                <a:latin typeface="Cambria" panose="02040503050406030204" pitchFamily="18" charset="0"/>
              </a:rPr>
              <a:t>executed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133984"/>
                </a:solidFill>
                <a:latin typeface="Cambria" panose="02040503050406030204" pitchFamily="18" charset="0"/>
              </a:rPr>
              <a:t>But </a:t>
            </a:r>
            <a:r>
              <a:rPr lang="en-US" altLang="zh-CN" sz="2800" dirty="0">
                <a:solidFill>
                  <a:srgbClr val="133984"/>
                </a:solidFill>
                <a:latin typeface="Cambria" panose="02040503050406030204" pitchFamily="18" charset="0"/>
              </a:rPr>
              <a:t>how much of the code is checked? </a:t>
            </a:r>
            <a:endParaRPr lang="en-US" altLang="zh-CN" sz="2800" dirty="0" smtClean="0">
              <a:solidFill>
                <a:srgbClr val="133984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 smtClean="0">
              <a:solidFill>
                <a:srgbClr val="133984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133984"/>
                </a:solidFill>
                <a:latin typeface="Cambria" panose="02040503050406030204" pitchFamily="18" charset="0"/>
              </a:rPr>
              <a:t>We </a:t>
            </a:r>
            <a:r>
              <a:rPr lang="en-US" altLang="zh-CN" sz="2800" dirty="0">
                <a:solidFill>
                  <a:srgbClr val="FF0000"/>
                </a:solidFill>
                <a:latin typeface="Cambria" panose="02040503050406030204" pitchFamily="18" charset="0"/>
              </a:rPr>
              <a:t>never know </a:t>
            </a:r>
            <a:r>
              <a:rPr lang="en-US" altLang="zh-CN" sz="2800" dirty="0">
                <a:solidFill>
                  <a:srgbClr val="133984"/>
                </a:solidFill>
                <a:latin typeface="Cambria" panose="02040503050406030204" pitchFamily="18" charset="0"/>
              </a:rPr>
              <a:t>if a program is </a:t>
            </a:r>
            <a:r>
              <a:rPr lang="en-US" altLang="zh-CN" sz="2800" dirty="0">
                <a:solidFill>
                  <a:srgbClr val="FF0000"/>
                </a:solidFill>
                <a:latin typeface="Cambria" panose="02040503050406030204" pitchFamily="18" charset="0"/>
              </a:rPr>
              <a:t>bug-free</a:t>
            </a:r>
            <a:r>
              <a:rPr lang="en-US" altLang="zh-CN" sz="2800" dirty="0">
                <a:solidFill>
                  <a:srgbClr val="133984"/>
                </a:solidFill>
                <a:latin typeface="Cambria" panose="02040503050406030204" pitchFamily="18" charset="0"/>
              </a:rPr>
              <a:t> and where the bugs are </a:t>
            </a:r>
            <a:endParaRPr lang="en-US" altLang="zh-CN" sz="2800" dirty="0" smtClean="0">
              <a:solidFill>
                <a:srgbClr val="133984"/>
              </a:solidFill>
              <a:latin typeface="Cambria" panose="020405030504060302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i="1" dirty="0" smtClean="0">
                <a:solidFill>
                  <a:srgbClr val="133984"/>
                </a:solidFill>
                <a:latin typeface="Cambria" panose="02040503050406030204" pitchFamily="18" charset="0"/>
              </a:rPr>
              <a:t>“</a:t>
            </a:r>
            <a:r>
              <a:rPr lang="en-US" altLang="zh-CN" i="1" dirty="0">
                <a:solidFill>
                  <a:srgbClr val="133984"/>
                </a:solidFill>
                <a:latin typeface="Cambria" panose="02040503050406030204" pitchFamily="18" charset="0"/>
              </a:rPr>
              <a:t>Testing shows the presence, not the absence of bugs” </a:t>
            </a:r>
            <a:r>
              <a:rPr lang="en-US" altLang="zh-CN" i="1" dirty="0" err="1">
                <a:solidFill>
                  <a:srgbClr val="133984"/>
                </a:solidFill>
                <a:latin typeface="Cambria" panose="02040503050406030204" pitchFamily="18" charset="0"/>
              </a:rPr>
              <a:t>Edsger</a:t>
            </a:r>
            <a:r>
              <a:rPr lang="en-US" altLang="zh-CN" i="1" dirty="0">
                <a:solidFill>
                  <a:srgbClr val="133984"/>
                </a:solidFill>
                <a:latin typeface="Cambria" panose="02040503050406030204" pitchFamily="18" charset="0"/>
              </a:rPr>
              <a:t> W. Dijkstra </a:t>
            </a:r>
            <a:endParaRPr lang="en-US" altLang="zh-CN" i="1" dirty="0" smtClean="0">
              <a:solidFill>
                <a:srgbClr val="133984"/>
              </a:solidFill>
              <a:latin typeface="Cambria" panose="020405030504060302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133984"/>
                </a:solidFill>
                <a:latin typeface="Cambria" panose="02040503050406030204" pitchFamily="18" charset="0"/>
              </a:rPr>
              <a:t>Testing </a:t>
            </a:r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</a:rPr>
              <a:t>mindset: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find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bugs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133984"/>
                </a:solidFill>
                <a:latin typeface="Cambria" panose="02040503050406030204" pitchFamily="18" charset="0"/>
              </a:rPr>
              <a:t>not </a:t>
            </a:r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</a:rPr>
              <a:t>to prove correctness, because testers tend to produce tests that pass</a:t>
            </a:r>
            <a:endParaRPr lang="zh-CN" altLang="en-US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479880" y="1848600"/>
              <a:ext cx="6091920" cy="33040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8000" y="1837440"/>
                <a:ext cx="6115320" cy="332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077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Mutation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95600" y="1371600"/>
            <a:ext cx="36761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3600" b="1" dirty="0">
                <a:solidFill>
                  <a:srgbClr val="133984"/>
                </a:solidFill>
                <a:latin typeface="Cambria" panose="02040503050406030204" pitchFamily="18" charset="0"/>
              </a:rPr>
              <a:t>Mutation testing</a:t>
            </a:r>
            <a:endParaRPr lang="zh-CN" altLang="en-US" sz="3600" b="1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4800" y="2209800"/>
            <a:ext cx="84582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solidFill>
                  <a:srgbClr val="133984"/>
                </a:solidFill>
                <a:latin typeface="Cambria" panose="02040503050406030204" pitchFamily="18" charset="0"/>
              </a:rPr>
              <a:t>Key </a:t>
            </a:r>
            <a:r>
              <a:rPr lang="en-US" altLang="zh-CN" sz="2800" b="1" dirty="0">
                <a:solidFill>
                  <a:srgbClr val="133984"/>
                </a:solidFill>
                <a:latin typeface="Cambria" panose="02040503050406030204" pitchFamily="18" charset="0"/>
              </a:rPr>
              <a:t>idea</a:t>
            </a:r>
            <a:r>
              <a:rPr lang="en-US" altLang="zh-CN" sz="2800" dirty="0">
                <a:solidFill>
                  <a:srgbClr val="133984"/>
                </a:solidFill>
                <a:latin typeface="Cambria" panose="02040503050406030204" pitchFamily="18" charset="0"/>
              </a:rPr>
              <a:t>: Learning from </a:t>
            </a:r>
            <a:r>
              <a:rPr lang="en-US" altLang="zh-CN" sz="2800" dirty="0">
                <a:solidFill>
                  <a:srgbClr val="FF0000"/>
                </a:solidFill>
                <a:latin typeface="Cambria" panose="02040503050406030204" pitchFamily="18" charset="0"/>
              </a:rPr>
              <a:t>earlier and popular </a:t>
            </a:r>
            <a:r>
              <a:rPr lang="en-US" altLang="zh-CN" sz="2800" dirty="0">
                <a:solidFill>
                  <a:srgbClr val="133984"/>
                </a:solidFill>
                <a:latin typeface="Cambria" panose="02040503050406030204" pitchFamily="18" charset="0"/>
              </a:rPr>
              <a:t>mistakes to prevent them from happening again </a:t>
            </a:r>
            <a:endParaRPr lang="en-US" altLang="zh-CN" sz="2800" dirty="0" smtClean="0">
              <a:solidFill>
                <a:srgbClr val="133984"/>
              </a:solidFill>
              <a:latin typeface="Cambria" panose="02040503050406030204" pitchFamily="18" charset="0"/>
            </a:endParaRPr>
          </a:p>
          <a:p>
            <a:pPr marL="914400" lvl="1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133984"/>
                </a:solidFill>
                <a:latin typeface="Cambria" panose="02040503050406030204" pitchFamily="18" charset="0"/>
              </a:rPr>
              <a:t>etc</a:t>
            </a:r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</a:rPr>
              <a:t>.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typing mistake</a:t>
            </a:r>
            <a:r>
              <a:rPr lang="en-US" altLang="zh-CN" dirty="0">
                <a:solidFill>
                  <a:srgbClr val="133984"/>
                </a:solidFill>
                <a:latin typeface="Cambria" panose="02040503050406030204" pitchFamily="18" charset="0"/>
              </a:rPr>
              <a:t>, copy/paste, errors </a:t>
            </a:r>
            <a:endParaRPr lang="en-US" altLang="zh-CN" dirty="0" smtClean="0">
              <a:solidFill>
                <a:srgbClr val="133984"/>
              </a:solidFill>
              <a:latin typeface="Cambria" panose="02040503050406030204" pitchFamily="18" charset="0"/>
            </a:endParaRPr>
          </a:p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solidFill>
                  <a:srgbClr val="133984"/>
                </a:solidFill>
                <a:latin typeface="Cambria" panose="02040503050406030204" pitchFamily="18" charset="0"/>
              </a:rPr>
              <a:t>Key </a:t>
            </a:r>
            <a:r>
              <a:rPr lang="en-US" altLang="zh-CN" sz="2800" b="1" dirty="0">
                <a:solidFill>
                  <a:srgbClr val="133984"/>
                </a:solidFill>
                <a:latin typeface="Cambria" panose="02040503050406030204" pitchFamily="18" charset="0"/>
              </a:rPr>
              <a:t>technique</a:t>
            </a:r>
            <a:r>
              <a:rPr lang="en-US" altLang="zh-CN" sz="2800" dirty="0">
                <a:solidFill>
                  <a:srgbClr val="133984"/>
                </a:solidFill>
                <a:latin typeface="Cambria" panose="02040503050406030204" pitchFamily="18" charset="0"/>
              </a:rPr>
              <a:t>: Simulate </a:t>
            </a:r>
            <a:r>
              <a:rPr lang="en-US" altLang="zh-CN" sz="2800" dirty="0">
                <a:solidFill>
                  <a:srgbClr val="FF0000"/>
                </a:solidFill>
                <a:latin typeface="Cambria" panose="02040503050406030204" pitchFamily="18" charset="0"/>
              </a:rPr>
              <a:t>earlier mistakes </a:t>
            </a:r>
            <a:r>
              <a:rPr lang="en-US" altLang="zh-CN" sz="2800" dirty="0">
                <a:solidFill>
                  <a:srgbClr val="133984"/>
                </a:solidFill>
                <a:latin typeface="Cambria" panose="02040503050406030204" pitchFamily="18" charset="0"/>
              </a:rPr>
              <a:t>and see whether the resulting defects are </a:t>
            </a:r>
            <a:r>
              <a:rPr lang="en-US" altLang="zh-CN" sz="2800" dirty="0" smtClean="0">
                <a:solidFill>
                  <a:srgbClr val="133984"/>
                </a:solidFill>
                <a:latin typeface="Cambria" panose="02040503050406030204" pitchFamily="18" charset="0"/>
              </a:rPr>
              <a:t>found</a:t>
            </a:r>
          </a:p>
          <a:p>
            <a:pPr marL="457200" indent="-4572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133984"/>
                </a:solidFill>
                <a:latin typeface="Cambria" panose="02040503050406030204" pitchFamily="18" charset="0"/>
              </a:rPr>
              <a:t>Called </a:t>
            </a:r>
            <a:r>
              <a:rPr lang="en-US" altLang="zh-CN" sz="2800" dirty="0">
                <a:solidFill>
                  <a:srgbClr val="133984"/>
                </a:solidFill>
                <a:latin typeface="Cambria" panose="02040503050406030204" pitchFamily="18" charset="0"/>
              </a:rPr>
              <a:t>as </a:t>
            </a:r>
            <a:r>
              <a:rPr lang="en-US" altLang="zh-CN" sz="2800" dirty="0">
                <a:solidFill>
                  <a:srgbClr val="FF0000"/>
                </a:solidFill>
                <a:latin typeface="Cambria" panose="02040503050406030204" pitchFamily="18" charset="0"/>
              </a:rPr>
              <a:t>fault-based testing </a:t>
            </a:r>
            <a:r>
              <a:rPr lang="en-US" altLang="zh-CN" sz="2800" dirty="0">
                <a:solidFill>
                  <a:srgbClr val="133984"/>
                </a:solidFill>
                <a:latin typeface="Cambria" panose="02040503050406030204" pitchFamily="18" charset="0"/>
              </a:rPr>
              <a:t>or </a:t>
            </a:r>
            <a:r>
              <a:rPr lang="en-US" altLang="zh-CN" sz="2800" dirty="0">
                <a:solidFill>
                  <a:srgbClr val="FF0000"/>
                </a:solidFill>
                <a:latin typeface="Cambria" panose="02040503050406030204" pitchFamily="18" charset="0"/>
              </a:rPr>
              <a:t>mutation </a:t>
            </a:r>
            <a:r>
              <a:rPr lang="en-US" altLang="zh-CN" sz="28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testing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1038240" y="2227680"/>
              <a:ext cx="6528960" cy="31989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7800" y="2217600"/>
                <a:ext cx="6548400" cy="321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42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Mutation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95600" y="1143000"/>
            <a:ext cx="36761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3600" b="1" dirty="0">
                <a:solidFill>
                  <a:srgbClr val="133984"/>
                </a:solidFill>
                <a:latin typeface="Cambria" panose="02040503050406030204" pitchFamily="18" charset="0"/>
              </a:rPr>
              <a:t>Mutation testing</a:t>
            </a:r>
            <a:endParaRPr lang="zh-CN" altLang="en-US" sz="3600" b="1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600" y="1967805"/>
            <a:ext cx="85708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solidFill>
                  <a:srgbClr val="133984"/>
                </a:solidFill>
                <a:latin typeface="Cambria" panose="02040503050406030204" pitchFamily="18" charset="0"/>
              </a:rPr>
              <a:t>Analogy</a:t>
            </a:r>
            <a:r>
              <a:rPr lang="en-US" altLang="zh-CN" sz="2800" dirty="0">
                <a:solidFill>
                  <a:srgbClr val="133984"/>
                </a:solidFill>
                <a:latin typeface="Cambria" panose="02040503050406030204" pitchFamily="18" charset="0"/>
              </a:rPr>
              <a:t>: catching fish with a net </a:t>
            </a:r>
            <a:endParaRPr lang="en-US" altLang="zh-CN" sz="2800" dirty="0" smtClean="0">
              <a:solidFill>
                <a:srgbClr val="133984"/>
              </a:solidFill>
              <a:latin typeface="Cambria" panose="020405030504060302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133984"/>
                </a:solidFill>
                <a:latin typeface="Cambria" panose="02040503050406030204" pitchFamily="18" charset="0"/>
              </a:rPr>
              <a:t>release </a:t>
            </a:r>
            <a:r>
              <a:rPr lang="en-US" altLang="zh-CN" sz="2800" dirty="0">
                <a:solidFill>
                  <a:srgbClr val="133984"/>
                </a:solidFill>
                <a:latin typeface="Cambria" panose="02040503050406030204" pitchFamily="18" charset="0"/>
              </a:rPr>
              <a:t>some masked fishes into a lake </a:t>
            </a:r>
            <a:endParaRPr lang="en-US" altLang="zh-CN" sz="2800" dirty="0" smtClean="0">
              <a:solidFill>
                <a:srgbClr val="133984"/>
              </a:solidFill>
              <a:latin typeface="Cambria" panose="020405030504060302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133984"/>
                </a:solidFill>
                <a:latin typeface="Cambria" panose="02040503050406030204" pitchFamily="18" charset="0"/>
              </a:rPr>
              <a:t>can </a:t>
            </a:r>
            <a:r>
              <a:rPr lang="en-US" altLang="zh-CN" sz="2800" dirty="0">
                <a:solidFill>
                  <a:srgbClr val="133984"/>
                </a:solidFill>
                <a:latin typeface="Cambria" panose="02040503050406030204" pitchFamily="18" charset="0"/>
              </a:rPr>
              <a:t>the net catch them all back?</a:t>
            </a:r>
            <a:endParaRPr lang="zh-CN" altLang="en-US" sz="2800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3390211"/>
            <a:ext cx="3990975" cy="30643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/>
              <p14:cNvContentPartPr/>
              <p14:nvPr/>
            </p14:nvContentPartPr>
            <p14:xfrm>
              <a:off x="188640" y="2356200"/>
              <a:ext cx="4917600" cy="129348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840" y="2345760"/>
                <a:ext cx="4939200" cy="131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899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Mutation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86000" y="1182469"/>
            <a:ext cx="50195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3600" b="1" dirty="0">
                <a:solidFill>
                  <a:srgbClr val="133984"/>
                </a:solidFill>
                <a:latin typeface="Cambria" panose="02040503050406030204" pitchFamily="18" charset="0"/>
              </a:rPr>
              <a:t>Mutation testing terms</a:t>
            </a:r>
            <a:endParaRPr lang="zh-CN" altLang="en-US" sz="3600" b="1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1000" y="2081748"/>
            <a:ext cx="84582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Mutant</a:t>
            </a:r>
            <a:r>
              <a:rPr lang="en-US" altLang="zh-CN" sz="2800" dirty="0">
                <a:solidFill>
                  <a:srgbClr val="133984"/>
                </a:solidFill>
                <a:latin typeface="Cambria" panose="02040503050406030204" pitchFamily="18" charset="0"/>
              </a:rPr>
              <a:t>: a copy of the original program with a small change (seeded fault) </a:t>
            </a:r>
            <a:endParaRPr lang="en-US" altLang="zh-CN" sz="2800" dirty="0" smtClean="0">
              <a:solidFill>
                <a:srgbClr val="133984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Mutation </a:t>
            </a:r>
            <a:r>
              <a:rPr lang="en-US" altLang="zh-CN" sz="2800" dirty="0">
                <a:solidFill>
                  <a:srgbClr val="FF0000"/>
                </a:solidFill>
                <a:latin typeface="Cambria" panose="02040503050406030204" pitchFamily="18" charset="0"/>
              </a:rPr>
              <a:t>operator</a:t>
            </a:r>
            <a:r>
              <a:rPr lang="en-US" altLang="zh-CN" sz="2800" dirty="0">
                <a:solidFill>
                  <a:srgbClr val="133984"/>
                </a:solidFill>
                <a:latin typeface="Cambria" panose="02040503050406030204" pitchFamily="18" charset="0"/>
              </a:rPr>
              <a:t>: applied to make change (automatically) to the original program </a:t>
            </a:r>
            <a:endParaRPr lang="en-US" altLang="zh-CN" sz="2800" dirty="0" smtClean="0">
              <a:solidFill>
                <a:srgbClr val="133984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Mutant </a:t>
            </a:r>
            <a:r>
              <a:rPr lang="en-US" altLang="zh-CN" sz="2800" dirty="0">
                <a:solidFill>
                  <a:srgbClr val="FF0000"/>
                </a:solidFill>
                <a:latin typeface="Cambria" panose="02040503050406030204" pitchFamily="18" charset="0"/>
              </a:rPr>
              <a:t>killed</a:t>
            </a:r>
            <a:r>
              <a:rPr lang="en-US" altLang="zh-CN" sz="2800" dirty="0">
                <a:solidFill>
                  <a:srgbClr val="133984"/>
                </a:solidFill>
                <a:latin typeface="Cambria" panose="02040503050406030204" pitchFamily="18" charset="0"/>
              </a:rPr>
              <a:t>: if its behaviors/outputs differ from those of the original program </a:t>
            </a:r>
            <a:endParaRPr lang="en-US" altLang="zh-CN" sz="2800" dirty="0" smtClean="0">
              <a:solidFill>
                <a:srgbClr val="133984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Mutant </a:t>
            </a:r>
            <a:r>
              <a:rPr lang="en-US" altLang="zh-CN" sz="2800" dirty="0">
                <a:solidFill>
                  <a:srgbClr val="FF0000"/>
                </a:solidFill>
                <a:latin typeface="Cambria" panose="02040503050406030204" pitchFamily="18" charset="0"/>
              </a:rPr>
              <a:t>score</a:t>
            </a:r>
            <a:r>
              <a:rPr lang="en-US" altLang="zh-CN" sz="2800" dirty="0">
                <a:solidFill>
                  <a:srgbClr val="133984"/>
                </a:solidFill>
                <a:latin typeface="Cambria" panose="02040503050406030204" pitchFamily="18" charset="0"/>
              </a:rPr>
              <a:t>: of a test case = number of killed mutants / total number of mutants</a:t>
            </a:r>
            <a:endParaRPr lang="zh-CN" altLang="en-US" sz="2800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829800" y="2568240"/>
              <a:ext cx="7831080" cy="39772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080" y="2557440"/>
                <a:ext cx="7852680" cy="399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06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Mutation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57530" y="1258669"/>
            <a:ext cx="4309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3600" b="1" dirty="0">
                <a:solidFill>
                  <a:srgbClr val="133984"/>
                </a:solidFill>
                <a:latin typeface="Cambria" panose="02040503050406030204" pitchFamily="18" charset="0"/>
              </a:rPr>
              <a:t>Mutation operators</a:t>
            </a:r>
            <a:endParaRPr lang="zh-CN" altLang="en-US" sz="3600" b="1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9600" y="2209800"/>
            <a:ext cx="7924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altLang="zh-CN" sz="2800" b="1" dirty="0" smtClean="0">
                <a:solidFill>
                  <a:srgbClr val="133984"/>
                </a:solidFill>
                <a:latin typeface="Cambria" panose="02040503050406030204" pitchFamily="18" charset="0"/>
              </a:rPr>
              <a:t>Syntactic </a:t>
            </a:r>
            <a:r>
              <a:rPr lang="fr-FR" altLang="zh-CN" sz="2800" b="1" dirty="0">
                <a:solidFill>
                  <a:srgbClr val="133984"/>
                </a:solidFill>
                <a:latin typeface="Cambria" panose="02040503050406030204" pitchFamily="18" charset="0"/>
              </a:rPr>
              <a:t>changes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altLang="zh-CN" sz="2800" dirty="0" smtClean="0">
                <a:solidFill>
                  <a:srgbClr val="133984"/>
                </a:solidFill>
                <a:latin typeface="Cambria" panose="02040503050406030204" pitchFamily="18" charset="0"/>
              </a:rPr>
              <a:t>Arithmetic </a:t>
            </a:r>
            <a:r>
              <a:rPr lang="fr-FR" altLang="zh-CN" sz="2800" dirty="0">
                <a:solidFill>
                  <a:srgbClr val="133984"/>
                </a:solidFill>
                <a:latin typeface="Cambria" panose="02040503050406030204" pitchFamily="18" charset="0"/>
              </a:rPr>
              <a:t>operator, e.g. “-” -&gt; “+”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altLang="zh-CN" sz="2800" dirty="0" smtClean="0">
                <a:solidFill>
                  <a:srgbClr val="133984"/>
                </a:solidFill>
                <a:latin typeface="Cambria" panose="02040503050406030204" pitchFamily="18" charset="0"/>
              </a:rPr>
              <a:t>Relational </a:t>
            </a:r>
            <a:r>
              <a:rPr lang="fr-FR" altLang="zh-CN" sz="2800" dirty="0">
                <a:solidFill>
                  <a:srgbClr val="133984"/>
                </a:solidFill>
                <a:latin typeface="Cambria" panose="02040503050406030204" pitchFamily="18" charset="0"/>
              </a:rPr>
              <a:t>operator, e.g. “ &gt; ” -&gt; “ &lt; ”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altLang="zh-CN" sz="2800" dirty="0" smtClean="0">
                <a:solidFill>
                  <a:srgbClr val="133984"/>
                </a:solidFill>
                <a:latin typeface="Cambria" panose="02040503050406030204" pitchFamily="18" charset="0"/>
              </a:rPr>
              <a:t>Conditional </a:t>
            </a:r>
            <a:r>
              <a:rPr lang="fr-FR" altLang="zh-CN" sz="2800" dirty="0">
                <a:solidFill>
                  <a:srgbClr val="133984"/>
                </a:solidFill>
                <a:latin typeface="Cambria" panose="02040503050406030204" pitchFamily="18" charset="0"/>
              </a:rPr>
              <a:t>operator, e.g. “ &amp;&amp; ” -&gt; “ || ”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altLang="zh-CN" sz="2800" b="1" dirty="0" smtClean="0">
              <a:solidFill>
                <a:srgbClr val="133984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altLang="zh-CN" sz="2800" b="1" dirty="0" smtClean="0">
                <a:solidFill>
                  <a:srgbClr val="133984"/>
                </a:solidFill>
                <a:latin typeface="Cambria" panose="02040503050406030204" pitchFamily="18" charset="0"/>
              </a:rPr>
              <a:t>OO </a:t>
            </a:r>
            <a:r>
              <a:rPr lang="fr-FR" altLang="zh-CN" sz="2800" b="1" dirty="0">
                <a:solidFill>
                  <a:srgbClr val="133984"/>
                </a:solidFill>
                <a:latin typeface="Cambria" panose="02040503050406030204" pitchFamily="18" charset="0"/>
              </a:rPr>
              <a:t>Operator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altLang="zh-CN" sz="2800" dirty="0" smtClean="0">
                <a:solidFill>
                  <a:srgbClr val="133984"/>
                </a:solidFill>
                <a:latin typeface="Cambria" panose="02040503050406030204" pitchFamily="18" charset="0"/>
              </a:rPr>
              <a:t>Encapsulation </a:t>
            </a:r>
            <a:endParaRPr lang="fr-FR" altLang="zh-CN" sz="2800" dirty="0">
              <a:solidFill>
                <a:srgbClr val="133984"/>
              </a:solidFill>
              <a:latin typeface="Cambria" panose="020405030504060302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altLang="zh-CN" sz="2800" dirty="0" smtClean="0">
                <a:solidFill>
                  <a:srgbClr val="133984"/>
                </a:solidFill>
                <a:latin typeface="Cambria" panose="02040503050406030204" pitchFamily="18" charset="0"/>
              </a:rPr>
              <a:t>Inheritance </a:t>
            </a:r>
            <a:endParaRPr lang="fr-FR" altLang="zh-CN" sz="2800" dirty="0">
              <a:solidFill>
                <a:srgbClr val="133984"/>
              </a:solidFill>
              <a:latin typeface="Cambria" panose="020405030504060302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altLang="zh-CN" sz="2800" dirty="0" smtClean="0">
                <a:solidFill>
                  <a:srgbClr val="133984"/>
                </a:solidFill>
                <a:latin typeface="Cambria" panose="02040503050406030204" pitchFamily="18" charset="0"/>
              </a:rPr>
              <a:t>Polymorphism</a:t>
            </a:r>
            <a:endParaRPr lang="zh-CN" altLang="en-US" sz="2800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5247720" y="2473920"/>
              <a:ext cx="3060360" cy="17078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5480" y="2463480"/>
                <a:ext cx="3080880" cy="172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140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Mutation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52800" y="1258669"/>
            <a:ext cx="29997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3600" b="1" dirty="0">
                <a:solidFill>
                  <a:srgbClr val="133984"/>
                </a:solidFill>
                <a:latin typeface="Cambria" panose="02040503050406030204" pitchFamily="18" charset="0"/>
              </a:rPr>
              <a:t>ABS operator</a:t>
            </a:r>
            <a:endParaRPr lang="zh-CN" altLang="en-US" sz="3600" b="1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346" y="2209800"/>
            <a:ext cx="4650654" cy="342679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28773"/>
            <a:ext cx="4648200" cy="344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4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Mutation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4800" y="1143000"/>
            <a:ext cx="883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sz="3600" b="1" dirty="0">
                <a:solidFill>
                  <a:srgbClr val="133984"/>
                </a:solidFill>
                <a:latin typeface="Cambria" panose="02040503050406030204" pitchFamily="18" charset="0"/>
              </a:rPr>
              <a:t>AOR - Arithmetic Operator Replacement</a:t>
            </a:r>
            <a:endParaRPr lang="zh-CN" altLang="en-US" sz="3600" b="1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58" y="2209800"/>
            <a:ext cx="3990975" cy="33623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286000"/>
            <a:ext cx="4162425" cy="3314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/>
              <p14:cNvContentPartPr/>
              <p14:nvPr/>
            </p14:nvContentPartPr>
            <p14:xfrm>
              <a:off x="1819440" y="741240"/>
              <a:ext cx="6098760" cy="437076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6840" y="731520"/>
                <a:ext cx="6118560" cy="439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894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Important traits of a good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0" y="2209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Cambria" panose="02040503050406030204" pitchFamily="18" charset="0"/>
              </a:rPr>
              <a:t>Follows standards and guidelines</a:t>
            </a:r>
          </a:p>
          <a:p>
            <a:r>
              <a:rPr lang="en-US" altLang="zh-CN" sz="2400" dirty="0" smtClean="0">
                <a:solidFill>
                  <a:schemeClr val="tx1"/>
                </a:solidFill>
                <a:latin typeface="Cambria" panose="02040503050406030204" pitchFamily="18" charset="0"/>
              </a:rPr>
              <a:t>Intuitive</a:t>
            </a:r>
          </a:p>
          <a:p>
            <a:r>
              <a:rPr lang="en-US" altLang="zh-CN" sz="2400" dirty="0" smtClean="0">
                <a:solidFill>
                  <a:schemeClr val="tx1"/>
                </a:solidFill>
                <a:latin typeface="Cambria" panose="02040503050406030204" pitchFamily="18" charset="0"/>
              </a:rPr>
              <a:t>Consistent</a:t>
            </a:r>
          </a:p>
          <a:p>
            <a:r>
              <a:rPr lang="en-US" altLang="zh-CN" sz="2400" dirty="0" smtClean="0">
                <a:solidFill>
                  <a:schemeClr val="tx1"/>
                </a:solidFill>
                <a:latin typeface="Cambria" panose="02040503050406030204" pitchFamily="18" charset="0"/>
              </a:rPr>
              <a:t>Flexible</a:t>
            </a:r>
          </a:p>
          <a:p>
            <a:r>
              <a:rPr lang="en-US" altLang="zh-CN" sz="2400" dirty="0" smtClean="0">
                <a:solidFill>
                  <a:schemeClr val="tx1"/>
                </a:solidFill>
                <a:latin typeface="Cambria" panose="02040503050406030204" pitchFamily="18" charset="0"/>
              </a:rPr>
              <a:t>Comfortable</a:t>
            </a:r>
          </a:p>
          <a:p>
            <a:r>
              <a:rPr lang="en-US" altLang="zh-CN" sz="2400" dirty="0" smtClean="0">
                <a:solidFill>
                  <a:schemeClr val="tx1"/>
                </a:solidFill>
                <a:latin typeface="Cambria" panose="02040503050406030204" pitchFamily="18" charset="0"/>
              </a:rPr>
              <a:t>Correct</a:t>
            </a:r>
          </a:p>
          <a:p>
            <a:r>
              <a:rPr lang="en-US" altLang="zh-CN" sz="2400" dirty="0" smtClean="0">
                <a:solidFill>
                  <a:schemeClr val="tx1"/>
                </a:solidFill>
                <a:latin typeface="Cambria" panose="02040503050406030204" pitchFamily="18" charset="0"/>
              </a:rPr>
              <a:t>Useful</a:t>
            </a:r>
            <a:endParaRPr lang="en-US" altLang="zh-CN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25" y="3010369"/>
            <a:ext cx="2619375" cy="24784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1972800" y="2892960"/>
              <a:ext cx="4131360" cy="26154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4880" y="2885040"/>
                <a:ext cx="4147920" cy="263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06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Mutation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4800" y="1143000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sz="3600" b="1" dirty="0">
                <a:solidFill>
                  <a:srgbClr val="133984"/>
                </a:solidFill>
                <a:latin typeface="Cambria" panose="02040503050406030204" pitchFamily="18" charset="0"/>
              </a:rPr>
              <a:t>ROR - Relational Operator Replacement</a:t>
            </a:r>
            <a:endParaRPr lang="zh-CN" altLang="en-US" sz="3600" b="1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97" y="2209800"/>
            <a:ext cx="4133850" cy="3543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968" y="2253199"/>
            <a:ext cx="4543425" cy="35337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/>
              <p14:cNvContentPartPr/>
              <p14:nvPr/>
            </p14:nvContentPartPr>
            <p14:xfrm>
              <a:off x="1184400" y="3306240"/>
              <a:ext cx="7116480" cy="223596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5040" y="3295800"/>
                <a:ext cx="7135560" cy="225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854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Mutation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38400" y="1066800"/>
            <a:ext cx="4309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3600" b="1" dirty="0">
                <a:solidFill>
                  <a:srgbClr val="133984"/>
                </a:solidFill>
                <a:latin typeface="Cambria" panose="02040503050406030204" pitchFamily="18" charset="0"/>
              </a:rPr>
              <a:t>Mutation operators</a:t>
            </a:r>
            <a:endParaRPr lang="zh-CN" altLang="en-US" sz="3600" b="1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1971675"/>
            <a:ext cx="3552825" cy="2905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981200"/>
            <a:ext cx="3533775" cy="2305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500" y="4067175"/>
            <a:ext cx="38481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8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Mutation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38400" y="1143000"/>
            <a:ext cx="4309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3600" b="1" dirty="0">
                <a:solidFill>
                  <a:srgbClr val="133984"/>
                </a:solidFill>
                <a:latin typeface="Cambria" panose="02040503050406030204" pitchFamily="18" charset="0"/>
              </a:rPr>
              <a:t>Mutation operators</a:t>
            </a:r>
            <a:endParaRPr lang="zh-CN" altLang="en-US" sz="3600" b="1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86000"/>
            <a:ext cx="4212139" cy="3200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286000"/>
            <a:ext cx="423344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2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Mutation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38400" y="1143000"/>
            <a:ext cx="4309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3600" b="1" dirty="0">
                <a:solidFill>
                  <a:srgbClr val="133984"/>
                </a:solidFill>
                <a:latin typeface="Cambria" panose="02040503050406030204" pitchFamily="18" charset="0"/>
              </a:rPr>
              <a:t>Mutation operators</a:t>
            </a:r>
            <a:endParaRPr lang="zh-CN" altLang="en-US" sz="3600" b="1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43" y="2133600"/>
            <a:ext cx="4408714" cy="3429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2171700"/>
            <a:ext cx="4510537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8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Mutation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38400" y="1143000"/>
            <a:ext cx="4309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3600" b="1" dirty="0">
                <a:solidFill>
                  <a:srgbClr val="133984"/>
                </a:solidFill>
                <a:latin typeface="Cambria" panose="02040503050406030204" pitchFamily="18" charset="0"/>
              </a:rPr>
              <a:t>Mutation operators</a:t>
            </a:r>
            <a:endParaRPr lang="zh-CN" altLang="en-US" sz="3600" b="1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2305050"/>
            <a:ext cx="4219575" cy="21145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2286000"/>
            <a:ext cx="44577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5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Mutation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33600" y="1066800"/>
            <a:ext cx="50516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3600" b="1" dirty="0" smtClean="0">
                <a:solidFill>
                  <a:srgbClr val="133984"/>
                </a:solidFill>
                <a:latin typeface="Cambria" panose="02040503050406030204" pitchFamily="18" charset="0"/>
              </a:rPr>
              <a:t>OO Mutation </a:t>
            </a:r>
            <a:r>
              <a:rPr lang="fr-FR" altLang="zh-CN" sz="3600" b="1" dirty="0">
                <a:solidFill>
                  <a:srgbClr val="133984"/>
                </a:solidFill>
                <a:latin typeface="Cambria" panose="02040503050406030204" pitchFamily="18" charset="0"/>
              </a:rPr>
              <a:t>operators</a:t>
            </a:r>
            <a:endParaRPr lang="zh-CN" altLang="en-US" sz="3600" b="1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52600"/>
            <a:ext cx="8686800" cy="464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6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Mutation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43000" y="1182469"/>
            <a:ext cx="70894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3600" b="1" dirty="0" smtClean="0">
                <a:solidFill>
                  <a:srgbClr val="133984"/>
                </a:solidFill>
                <a:latin typeface="Cambria" panose="02040503050406030204" pitchFamily="18" charset="0"/>
              </a:rPr>
              <a:t>OO Interface mutation </a:t>
            </a:r>
            <a:r>
              <a:rPr lang="fr-FR" altLang="zh-CN" sz="3600" b="1" dirty="0">
                <a:solidFill>
                  <a:srgbClr val="133984"/>
                </a:solidFill>
                <a:latin typeface="Cambria" panose="02040503050406030204" pitchFamily="18" charset="0"/>
              </a:rPr>
              <a:t>operators</a:t>
            </a:r>
            <a:endParaRPr lang="zh-CN" altLang="en-US" sz="3600" b="1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2057400"/>
            <a:ext cx="84582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133984"/>
                </a:solidFill>
                <a:latin typeface="Cambria" panose="02040503050406030204" pitchFamily="18" charset="0"/>
              </a:rPr>
              <a:t>Integration </a:t>
            </a:r>
            <a:r>
              <a:rPr lang="en-US" altLang="zh-CN" sz="2800" dirty="0">
                <a:solidFill>
                  <a:srgbClr val="133984"/>
                </a:solidFill>
                <a:latin typeface="Cambria" panose="02040503050406030204" pitchFamily="18" charset="0"/>
              </a:rPr>
              <a:t>testing </a:t>
            </a:r>
            <a:endParaRPr lang="en-US" altLang="zh-CN" sz="2800" dirty="0" smtClean="0">
              <a:solidFill>
                <a:srgbClr val="133984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133984"/>
                </a:solidFill>
                <a:latin typeface="Cambria" panose="02040503050406030204" pitchFamily="18" charset="0"/>
              </a:rPr>
              <a:t>Change </a:t>
            </a:r>
            <a:r>
              <a:rPr lang="en-US" altLang="zh-CN" sz="2800" dirty="0">
                <a:solidFill>
                  <a:srgbClr val="133984"/>
                </a:solidFill>
                <a:latin typeface="Cambria" panose="02040503050406030204" pitchFamily="18" charset="0"/>
              </a:rPr>
              <a:t>calling method by </a:t>
            </a:r>
            <a:r>
              <a:rPr lang="en-US" altLang="zh-CN" sz="2800" dirty="0">
                <a:solidFill>
                  <a:srgbClr val="FF0000"/>
                </a:solidFill>
                <a:latin typeface="Cambria" panose="02040503050406030204" pitchFamily="18" charset="0"/>
              </a:rPr>
              <a:t>modifying the values </a:t>
            </a:r>
            <a:r>
              <a:rPr lang="en-US" altLang="zh-CN" sz="2800" dirty="0">
                <a:solidFill>
                  <a:srgbClr val="133984"/>
                </a:solidFill>
                <a:latin typeface="Cambria" panose="02040503050406030204" pitchFamily="18" charset="0"/>
              </a:rPr>
              <a:t>that are sent to a called method </a:t>
            </a:r>
            <a:endParaRPr lang="en-US" altLang="zh-CN" sz="2800" dirty="0" smtClean="0">
              <a:solidFill>
                <a:srgbClr val="133984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133984"/>
                </a:solidFill>
                <a:latin typeface="Cambria" panose="02040503050406030204" pitchFamily="18" charset="0"/>
              </a:rPr>
              <a:t>Change </a:t>
            </a:r>
            <a:r>
              <a:rPr lang="en-US" altLang="zh-CN" sz="2800" dirty="0">
                <a:solidFill>
                  <a:srgbClr val="133984"/>
                </a:solidFill>
                <a:latin typeface="Cambria" panose="02040503050406030204" pitchFamily="18" charset="0"/>
              </a:rPr>
              <a:t>a calling method by </a:t>
            </a:r>
            <a:r>
              <a:rPr lang="en-US" altLang="zh-CN" sz="2800" dirty="0">
                <a:solidFill>
                  <a:srgbClr val="FF0000"/>
                </a:solidFill>
                <a:latin typeface="Cambria" panose="02040503050406030204" pitchFamily="18" charset="0"/>
              </a:rPr>
              <a:t>modifying the call </a:t>
            </a:r>
            <a:endParaRPr lang="en-US" altLang="zh-CN" sz="2800" dirty="0" smtClean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133984"/>
                </a:solidFill>
                <a:latin typeface="Cambria" panose="02040503050406030204" pitchFamily="18" charset="0"/>
              </a:rPr>
              <a:t>Change </a:t>
            </a:r>
            <a:r>
              <a:rPr lang="en-US" altLang="zh-CN" sz="2800" dirty="0">
                <a:solidFill>
                  <a:srgbClr val="133984"/>
                </a:solidFill>
                <a:latin typeface="Cambria" panose="02040503050406030204" pitchFamily="18" charset="0"/>
              </a:rPr>
              <a:t>a called method by </a:t>
            </a:r>
            <a:r>
              <a:rPr lang="en-US" altLang="zh-CN" sz="2800" dirty="0">
                <a:solidFill>
                  <a:srgbClr val="FF0000"/>
                </a:solidFill>
                <a:latin typeface="Cambria" panose="02040503050406030204" pitchFamily="18" charset="0"/>
              </a:rPr>
              <a:t>modifying the values </a:t>
            </a:r>
            <a:r>
              <a:rPr lang="en-US" altLang="zh-CN" sz="2800" dirty="0">
                <a:solidFill>
                  <a:srgbClr val="133984"/>
                </a:solidFill>
                <a:latin typeface="Cambria" panose="02040503050406030204" pitchFamily="18" charset="0"/>
              </a:rPr>
              <a:t>that enter/leave the method </a:t>
            </a:r>
            <a:endParaRPr lang="en-US" altLang="zh-CN" sz="2800" dirty="0" smtClean="0">
              <a:solidFill>
                <a:srgbClr val="133984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133984"/>
                </a:solidFill>
                <a:latin typeface="Cambria" panose="02040503050406030204" pitchFamily="18" charset="0"/>
              </a:rPr>
              <a:t>Change </a:t>
            </a:r>
            <a:r>
              <a:rPr lang="en-US" altLang="zh-CN" sz="2800" dirty="0">
                <a:solidFill>
                  <a:srgbClr val="133984"/>
                </a:solidFill>
                <a:latin typeface="Cambria" panose="02040503050406030204" pitchFamily="18" charset="0"/>
              </a:rPr>
              <a:t>a called method by </a:t>
            </a:r>
            <a:r>
              <a:rPr lang="en-US" altLang="zh-CN" sz="2800" dirty="0">
                <a:solidFill>
                  <a:srgbClr val="FF0000"/>
                </a:solidFill>
                <a:latin typeface="Cambria" panose="02040503050406030204" pitchFamily="18" charset="0"/>
              </a:rPr>
              <a:t>modifying statement</a:t>
            </a:r>
            <a:r>
              <a:rPr lang="en-US" altLang="zh-CN" sz="2800" dirty="0">
                <a:solidFill>
                  <a:srgbClr val="133984"/>
                </a:solidFill>
                <a:latin typeface="Cambria" panose="02040503050406030204" pitchFamily="18" charset="0"/>
              </a:rPr>
              <a:t>s that return from the method</a:t>
            </a:r>
            <a:endParaRPr lang="zh-CN" altLang="en-US" sz="2800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69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34082" y="152400"/>
            <a:ext cx="35859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3600" b="1" dirty="0">
                <a:solidFill>
                  <a:srgbClr val="133984"/>
                </a:solidFill>
                <a:latin typeface="Cambria" panose="02040503050406030204" pitchFamily="18" charset="0"/>
              </a:rPr>
              <a:t>Mutant creation</a:t>
            </a:r>
            <a:endParaRPr lang="zh-CN" altLang="en-US" sz="3600" b="1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066800"/>
            <a:ext cx="7108772" cy="5010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36" y="3571875"/>
            <a:ext cx="5124450" cy="3076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032456"/>
            <a:ext cx="5295900" cy="32480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/>
              <p14:cNvContentPartPr/>
              <p14:nvPr/>
            </p14:nvContentPartPr>
            <p14:xfrm>
              <a:off x="1226880" y="405720"/>
              <a:ext cx="6798960" cy="57927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8960" y="393840"/>
                <a:ext cx="6818760" cy="581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203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Mutant Score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95400"/>
            <a:ext cx="7288168" cy="48976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379113"/>
            <a:ext cx="1238250" cy="1238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350" y="4963385"/>
            <a:ext cx="1238250" cy="1238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50" y="3134624"/>
            <a:ext cx="1219200" cy="1219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5800" y="4751513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altLang="zh-CN" sz="2800" b="1" dirty="0">
                <a:solidFill>
                  <a:srgbClr val="FF0000"/>
                </a:solidFill>
                <a:latin typeface="Cambria" panose="02040503050406030204" pitchFamily="18" charset="0"/>
              </a:rPr>
              <a:t>Mutant score(TC1) </a:t>
            </a:r>
            <a:endParaRPr lang="fr-FR" altLang="zh-CN" sz="2800" b="1" dirty="0" smtClean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r>
              <a:rPr lang="fr-FR" altLang="zh-CN" sz="28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= </a:t>
            </a:r>
            <a:r>
              <a:rPr lang="fr-FR" altLang="zh-CN" sz="2800" b="1" dirty="0">
                <a:solidFill>
                  <a:srgbClr val="FF0000"/>
                </a:solidFill>
                <a:latin typeface="Cambria" panose="02040503050406030204" pitchFamily="18" charset="0"/>
              </a:rPr>
              <a:t>killed mutants/ N</a:t>
            </a:r>
            <a:endParaRPr lang="zh-CN" altLang="en-US" sz="2800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墨迹 6"/>
              <p14:cNvContentPartPr/>
              <p14:nvPr/>
            </p14:nvContentPartPr>
            <p14:xfrm>
              <a:off x="3237480" y="2631960"/>
              <a:ext cx="1130760" cy="955440"/>
            </p14:xfrm>
          </p:contentPart>
        </mc:Choice>
        <mc:Fallback>
          <p:pic>
            <p:nvPicPr>
              <p:cNvPr id="7" name="墨迹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7760" y="2622240"/>
                <a:ext cx="1149120" cy="97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378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Mutation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53804" y="1258669"/>
            <a:ext cx="46565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3600" b="1" dirty="0">
                <a:solidFill>
                  <a:srgbClr val="133984"/>
                </a:solidFill>
                <a:latin typeface="Cambria" panose="02040503050406030204" pitchFamily="18" charset="0"/>
              </a:rPr>
              <a:t>Live vs Dead mutants</a:t>
            </a:r>
            <a:endParaRPr lang="zh-CN" altLang="en-US" sz="3600" b="1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133600"/>
            <a:ext cx="2409825" cy="15906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648200"/>
            <a:ext cx="2238375" cy="14097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19400" y="2122944"/>
            <a:ext cx="6400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Cambria" panose="02040503050406030204" pitchFamily="18" charset="0"/>
              </a:rPr>
              <a:t>Live mutant </a:t>
            </a:r>
            <a:endParaRPr lang="en-US" altLang="zh-CN" sz="2800" dirty="0" smtClean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 </a:t>
            </a:r>
            <a:r>
              <a:rPr lang="en-US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need to investigate more </a:t>
            </a:r>
            <a:endParaRPr lang="en-US" altLang="zh-CN" sz="2800" dirty="0" smtClean="0">
              <a:solidFill>
                <a:srgbClr val="132584"/>
              </a:solidFill>
              <a:latin typeface="Cambria" panose="020405030504060302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more </a:t>
            </a:r>
            <a:r>
              <a:rPr lang="en-US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test cases, more oracles </a:t>
            </a:r>
            <a:endParaRPr lang="en-US" altLang="zh-CN" sz="2800" dirty="0" smtClean="0">
              <a:solidFill>
                <a:srgbClr val="132584"/>
              </a:solidFill>
              <a:latin typeface="Cambria" panose="020405030504060302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is </a:t>
            </a:r>
            <a:r>
              <a:rPr lang="en-US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the mutant killable? </a:t>
            </a:r>
            <a:endParaRPr lang="en-US" altLang="zh-CN" sz="2800" dirty="0" smtClean="0">
              <a:solidFill>
                <a:srgbClr val="132584"/>
              </a:solidFill>
              <a:latin typeface="Cambria" panose="02040503050406030204" pitchFamily="18" charset="0"/>
            </a:endParaRPr>
          </a:p>
          <a:p>
            <a:r>
              <a:rPr lang="en-US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     * </a:t>
            </a:r>
            <a:r>
              <a:rPr lang="en-US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equivalent mutants </a:t>
            </a:r>
          </a:p>
          <a:p>
            <a:r>
              <a:rPr lang="en-US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     * </a:t>
            </a:r>
            <a:r>
              <a:rPr lang="en-US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mutant reachability and propagation</a:t>
            </a:r>
            <a:endParaRPr lang="zh-CN" altLang="en-US" sz="2800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19400" y="5039380"/>
            <a:ext cx="29001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2800" dirty="0">
                <a:solidFill>
                  <a:srgbClr val="FF0000"/>
                </a:solidFill>
                <a:latin typeface="Cambria" panose="02040503050406030204" pitchFamily="18" charset="0"/>
              </a:rPr>
              <a:t>Dead mutant </a:t>
            </a:r>
            <a:r>
              <a:rPr lang="fr-FR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- OK</a:t>
            </a:r>
            <a:endParaRPr lang="zh-CN" altLang="en-US" sz="2800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墨迹 6"/>
              <p14:cNvContentPartPr/>
              <p14:nvPr/>
            </p14:nvContentPartPr>
            <p14:xfrm>
              <a:off x="442440" y="2114280"/>
              <a:ext cx="7852680" cy="4102920"/>
            </p14:xfrm>
          </p:contentPart>
        </mc:Choice>
        <mc:Fallback>
          <p:pic>
            <p:nvPicPr>
              <p:cNvPr id="7" name="墨迹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2000" y="2102400"/>
                <a:ext cx="7873200" cy="412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005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01899" y="2133600"/>
            <a:ext cx="77724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ctr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4400" dirty="0" smtClean="0">
                <a:latin typeface="Cambria" panose="02040503050406030204" pitchFamily="18" charset="0"/>
              </a:rPr>
              <a:t>System Testing </a:t>
            </a:r>
          </a:p>
          <a:p>
            <a:r>
              <a:rPr lang="en-US" altLang="zh-CN" sz="3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Example: Website Testing</a:t>
            </a:r>
          </a:p>
        </p:txBody>
      </p:sp>
    </p:spTree>
    <p:extLst>
      <p:ext uri="{BB962C8B-B14F-4D97-AF65-F5344CB8AC3E}">
        <p14:creationId xmlns:p14="http://schemas.microsoft.com/office/powerpoint/2010/main" val="80183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Mutation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8199"/>
            <a:ext cx="7924800" cy="59310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4076640" y="1371600"/>
              <a:ext cx="2146680" cy="32770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7280" y="1362240"/>
                <a:ext cx="2165400" cy="329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墨迹 2"/>
              <p14:cNvContentPartPr/>
              <p14:nvPr/>
            </p14:nvContentPartPr>
            <p14:xfrm>
              <a:off x="568800" y="852840"/>
              <a:ext cx="7031160" cy="517752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8720" y="842400"/>
                <a:ext cx="7049520" cy="519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286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Mutation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49128" y="1258669"/>
            <a:ext cx="43088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3600" b="1" dirty="0" smtClean="0">
                <a:solidFill>
                  <a:srgbClr val="133984"/>
                </a:solidFill>
                <a:latin typeface="Cambria" panose="02040503050406030204" pitchFamily="18" charset="0"/>
              </a:rPr>
              <a:t>Equivalent </a:t>
            </a:r>
            <a:r>
              <a:rPr lang="fr-FR" altLang="zh-CN" sz="3600" b="1" dirty="0">
                <a:solidFill>
                  <a:srgbClr val="133984"/>
                </a:solidFill>
                <a:latin typeface="Cambria" panose="02040503050406030204" pitchFamily="18" charset="0"/>
              </a:rPr>
              <a:t>mutants</a:t>
            </a:r>
            <a:endParaRPr lang="zh-CN" altLang="en-US" sz="3600" b="1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3400" y="2286000"/>
            <a:ext cx="809651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Mutation </a:t>
            </a:r>
            <a:r>
              <a:rPr lang="en-US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= syntactic change </a:t>
            </a:r>
            <a:endParaRPr lang="en-US" altLang="zh-CN" sz="2800" dirty="0" smtClean="0">
              <a:solidFill>
                <a:srgbClr val="132584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The </a:t>
            </a:r>
            <a:r>
              <a:rPr lang="en-US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change might leave the semantics </a:t>
            </a:r>
            <a:r>
              <a:rPr lang="en-US" altLang="zh-CN" sz="2800" dirty="0">
                <a:solidFill>
                  <a:srgbClr val="FF0000"/>
                </a:solidFill>
                <a:latin typeface="Cambria" panose="02040503050406030204" pitchFamily="18" charset="0"/>
              </a:rPr>
              <a:t>unchanged </a:t>
            </a:r>
            <a:endParaRPr lang="en-US" altLang="zh-CN" sz="2800" dirty="0" smtClean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Equivalent </a:t>
            </a:r>
            <a:r>
              <a:rPr lang="en-US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mutants are </a:t>
            </a:r>
            <a:r>
              <a:rPr lang="en-US" altLang="zh-CN" sz="2800" dirty="0">
                <a:solidFill>
                  <a:srgbClr val="FF0000"/>
                </a:solidFill>
                <a:latin typeface="Cambria" panose="02040503050406030204" pitchFamily="18" charset="0"/>
              </a:rPr>
              <a:t>hard to detect </a:t>
            </a:r>
            <a:r>
              <a:rPr lang="en-US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(undecidable problem) </a:t>
            </a:r>
            <a:endParaRPr lang="en-US" altLang="zh-CN" sz="2800" dirty="0" smtClean="0">
              <a:solidFill>
                <a:srgbClr val="132584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Might </a:t>
            </a:r>
            <a:r>
              <a:rPr lang="en-US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be reached, but no infection </a:t>
            </a:r>
            <a:endParaRPr lang="en-US" altLang="zh-CN" sz="2800" dirty="0" smtClean="0">
              <a:solidFill>
                <a:srgbClr val="132584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Might </a:t>
            </a:r>
            <a:r>
              <a:rPr lang="en-US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infect, but no propagation </a:t>
            </a:r>
            <a:endParaRPr lang="zh-CN" altLang="en-US" sz="2800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1292760" y="3134520"/>
              <a:ext cx="4990680" cy="232056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2680" y="3124440"/>
                <a:ext cx="5011200" cy="234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965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Mutation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24000" y="1258669"/>
            <a:ext cx="65169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3600" b="1" dirty="0" smtClean="0">
                <a:solidFill>
                  <a:srgbClr val="133984"/>
                </a:solidFill>
                <a:latin typeface="Cambria" panose="02040503050406030204" pitchFamily="18" charset="0"/>
              </a:rPr>
              <a:t>Example </a:t>
            </a:r>
            <a:r>
              <a:rPr lang="fr-FR" altLang="zh-CN" sz="3600" b="1" dirty="0">
                <a:solidFill>
                  <a:srgbClr val="133984"/>
                </a:solidFill>
                <a:latin typeface="Cambria" panose="02040503050406030204" pitchFamily="18" charset="0"/>
              </a:rPr>
              <a:t>of equivalent mutant</a:t>
            </a:r>
            <a:endParaRPr lang="zh-CN" altLang="en-US" sz="3600" b="1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09" y="2305050"/>
            <a:ext cx="4351391" cy="28765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505" y="2305050"/>
            <a:ext cx="4486095" cy="288131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96375" y="5350817"/>
            <a:ext cx="1529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2800" b="1" dirty="0">
                <a:solidFill>
                  <a:srgbClr val="FF0000"/>
                </a:solidFill>
                <a:latin typeface="Cambria" panose="02040503050406030204" pitchFamily="18" charset="0"/>
              </a:rPr>
              <a:t>Original</a:t>
            </a:r>
            <a:endParaRPr lang="zh-CN" altLang="en-US" sz="2800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19800" y="5350817"/>
            <a:ext cx="13756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2800" b="1" dirty="0">
                <a:solidFill>
                  <a:srgbClr val="FF0000"/>
                </a:solidFill>
                <a:latin typeface="Cambria" panose="02040503050406030204" pitchFamily="18" charset="0"/>
              </a:rPr>
              <a:t>Mutant</a:t>
            </a:r>
            <a:endParaRPr lang="zh-CN" altLang="en-US" sz="2800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/>
              <p14:cNvContentPartPr/>
              <p14:nvPr/>
            </p14:nvContentPartPr>
            <p14:xfrm>
              <a:off x="1309320" y="1999440"/>
              <a:ext cx="6291360" cy="161100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8160" y="1989360"/>
                <a:ext cx="6309000" cy="163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709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Mutation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57952" y="1447800"/>
            <a:ext cx="53334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3600" b="1" dirty="0" smtClean="0">
                <a:solidFill>
                  <a:srgbClr val="133984"/>
                </a:solidFill>
                <a:latin typeface="Cambria" panose="02040503050406030204" pitchFamily="18" charset="0"/>
              </a:rPr>
              <a:t>Mutant Scores (Revised)</a:t>
            </a:r>
            <a:endParaRPr lang="zh-CN" altLang="en-US" sz="3600" b="1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3400" y="2475131"/>
            <a:ext cx="7772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altLang="zh-CN" sz="32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Equivalent </a:t>
            </a:r>
            <a:r>
              <a:rPr lang="fr-FR" altLang="zh-CN" sz="3200" dirty="0">
                <a:solidFill>
                  <a:srgbClr val="132584"/>
                </a:solidFill>
                <a:latin typeface="Cambria" panose="02040503050406030204" pitchFamily="18" charset="0"/>
              </a:rPr>
              <a:t>mutants are </a:t>
            </a:r>
            <a:r>
              <a:rPr lang="fr-FR" altLang="zh-CN" sz="32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discarded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altLang="zh-CN" sz="32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Mutant </a:t>
            </a:r>
            <a:r>
              <a:rPr lang="fr-FR" altLang="zh-CN" sz="3200" dirty="0">
                <a:solidFill>
                  <a:srgbClr val="132584"/>
                </a:solidFill>
                <a:latin typeface="Cambria" panose="02040503050406030204" pitchFamily="18" charset="0"/>
              </a:rPr>
              <a:t>score(TC1) = </a:t>
            </a:r>
            <a:r>
              <a:rPr lang="fr-FR" altLang="zh-CN" sz="32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killed </a:t>
            </a:r>
            <a:r>
              <a:rPr lang="fr-FR" altLang="zh-CN" sz="3200" dirty="0">
                <a:solidFill>
                  <a:srgbClr val="132584"/>
                </a:solidFill>
                <a:latin typeface="Cambria" panose="02040503050406030204" pitchFamily="18" charset="0"/>
              </a:rPr>
              <a:t>mutants/ (N </a:t>
            </a:r>
            <a:r>
              <a:rPr lang="fr-FR" altLang="zh-CN" sz="32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-number </a:t>
            </a:r>
            <a:r>
              <a:rPr lang="fr-FR" altLang="zh-CN" sz="3200" dirty="0">
                <a:solidFill>
                  <a:srgbClr val="132584"/>
                </a:solidFill>
                <a:latin typeface="Cambria" panose="02040503050406030204" pitchFamily="18" charset="0"/>
              </a:rPr>
              <a:t>of equivalent mutants)</a:t>
            </a:r>
            <a:endParaRPr lang="zh-CN" altLang="en-US" sz="3200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70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34082" y="152400"/>
            <a:ext cx="35859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3600" b="1" dirty="0">
                <a:solidFill>
                  <a:srgbClr val="133984"/>
                </a:solidFill>
                <a:latin typeface="Cambria" panose="02040503050406030204" pitchFamily="18" charset="0"/>
              </a:rPr>
              <a:t>Mutant creation</a:t>
            </a:r>
            <a:endParaRPr lang="zh-CN" altLang="en-US" sz="3600" b="1" dirty="0">
              <a:solidFill>
                <a:srgbClr val="133984"/>
              </a:solidFill>
              <a:latin typeface="Cambria" panose="020405030504060302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066800"/>
            <a:ext cx="7108772" cy="5010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36" y="3571875"/>
            <a:ext cx="5124450" cy="3076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053" y="789072"/>
            <a:ext cx="4588547" cy="22551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3053" y="2590800"/>
            <a:ext cx="4598834" cy="22717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3754" y="4470714"/>
            <a:ext cx="4557846" cy="22348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墨迹 4"/>
              <p14:cNvContentPartPr/>
              <p14:nvPr/>
            </p14:nvContentPartPr>
            <p14:xfrm>
              <a:off x="5269320" y="1438560"/>
              <a:ext cx="1164240" cy="433908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61760" y="1426320"/>
                <a:ext cx="1183680" cy="436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493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Mutation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2590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ctr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4400" dirty="0" smtClean="0">
                <a:latin typeface="Cambria" panose="02040503050406030204" pitchFamily="18" charset="0"/>
              </a:rPr>
              <a:t>Topics in Testing Software</a:t>
            </a:r>
          </a:p>
          <a:p>
            <a:r>
              <a:rPr lang="en-US" altLang="zh-CN" sz="4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Performance of Mutation Testing</a:t>
            </a:r>
            <a:endParaRPr lang="en-US" altLang="zh-CN" sz="44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97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2286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Performance of Mutation Testing</a:t>
            </a:r>
            <a:endParaRPr lang="zh-CN" altLang="zh-CN" sz="2000" dirty="0" smtClean="0">
              <a:latin typeface="Cambria" panose="020405030504060302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5800" y="2209800"/>
            <a:ext cx="80772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altLang="zh-CN" sz="28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Many </a:t>
            </a:r>
            <a:r>
              <a:rPr lang="fr-FR" altLang="zh-CN" sz="2800" dirty="0">
                <a:solidFill>
                  <a:srgbClr val="FF0000"/>
                </a:solidFill>
                <a:latin typeface="Cambria" panose="02040503050406030204" pitchFamily="18" charset="0"/>
              </a:rPr>
              <a:t>mutation </a:t>
            </a:r>
            <a:r>
              <a:rPr lang="fr-FR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operators </a:t>
            </a:r>
            <a:r>
              <a:rPr lang="fr-FR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possible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 err="1" smtClean="0">
                <a:solidFill>
                  <a:srgbClr val="132584"/>
                </a:solidFill>
                <a:latin typeface="Cambria" panose="02040503050406030204" pitchFamily="18" charset="0"/>
              </a:rPr>
              <a:t>Proteum</a:t>
            </a:r>
            <a:r>
              <a:rPr lang="en-US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- 103 Mutation Operators for </a:t>
            </a:r>
            <a:r>
              <a:rPr lang="en-US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 err="1" smtClean="0">
                <a:solidFill>
                  <a:srgbClr val="132584"/>
                </a:solidFill>
                <a:latin typeface="Cambria" panose="02040503050406030204" pitchFamily="18" charset="0"/>
              </a:rPr>
              <a:t>MuJava</a:t>
            </a:r>
            <a:r>
              <a:rPr lang="en-US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- Adds 24 Class level Mutation </a:t>
            </a:r>
            <a:r>
              <a:rPr lang="en-US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Operators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Each </a:t>
            </a:r>
            <a:r>
              <a:rPr lang="en-US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mutation operator results in </a:t>
            </a:r>
            <a:r>
              <a:rPr lang="en-US" altLang="zh-CN" sz="28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many mutants</a:t>
            </a:r>
            <a:r>
              <a:rPr lang="en-US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, depending on program under </a:t>
            </a:r>
            <a:r>
              <a:rPr lang="en-US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Each </a:t>
            </a:r>
            <a:r>
              <a:rPr lang="en-US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mutant needs to be </a:t>
            </a:r>
            <a:r>
              <a:rPr lang="en-US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compiled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Each </a:t>
            </a:r>
            <a:r>
              <a:rPr lang="en-US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test case needs to be executed </a:t>
            </a:r>
            <a:r>
              <a:rPr lang="en-US" altLang="zh-CN" sz="2800" dirty="0">
                <a:solidFill>
                  <a:srgbClr val="FF0000"/>
                </a:solidFill>
                <a:latin typeface="Cambria" panose="02040503050406030204" pitchFamily="18" charset="0"/>
              </a:rPr>
              <a:t>against every </a:t>
            </a:r>
            <a:r>
              <a:rPr lang="en-US" altLang="zh-CN" sz="28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mutant</a:t>
            </a:r>
            <a:endParaRPr lang="en-US" altLang="zh-CN" sz="28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73747" y="1371600"/>
            <a:ext cx="57462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3200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Mutation Testing is Expensive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384480" y="1038600"/>
              <a:ext cx="8481240" cy="55641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680" y="1028880"/>
                <a:ext cx="8502120" cy="558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761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2286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Performance of Mutation Testing</a:t>
            </a:r>
            <a:endParaRPr lang="zh-CN" altLang="zh-CN" sz="2000" dirty="0" smtClean="0">
              <a:latin typeface="Cambria" panose="020405030504060302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17997" y="5181600"/>
            <a:ext cx="807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Only </a:t>
            </a:r>
            <a:r>
              <a:rPr lang="fr-FR" altLang="zh-CN" sz="28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one</a:t>
            </a:r>
            <a:r>
              <a:rPr lang="fr-FR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 condition &gt; </a:t>
            </a:r>
            <a:r>
              <a:rPr lang="fr-FR" altLang="zh-CN" sz="28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42 mutants</a:t>
            </a:r>
          </a:p>
        </p:txBody>
      </p:sp>
      <p:sp>
        <p:nvSpPr>
          <p:cNvPr id="3" name="矩形 2"/>
          <p:cNvSpPr/>
          <p:nvPr/>
        </p:nvSpPr>
        <p:spPr>
          <a:xfrm>
            <a:off x="302667" y="1219200"/>
            <a:ext cx="1897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3200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Example 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2" y="1752600"/>
            <a:ext cx="4619116" cy="34495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958" y="1828800"/>
            <a:ext cx="4167442" cy="31079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/>
              <p14:cNvContentPartPr/>
              <p14:nvPr/>
            </p14:nvContentPartPr>
            <p14:xfrm>
              <a:off x="844200" y="1135440"/>
              <a:ext cx="8114400" cy="5063760"/>
            </p14:xfrm>
          </p:contentPart>
        </mc:Choice>
        <mc:Fallback>
          <p:pic>
            <p:nvPicPr>
              <p:cNvPr id="6" name="墨迹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5920" y="1126080"/>
                <a:ext cx="8133840" cy="508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840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2286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Performance of Mutation Testing</a:t>
            </a:r>
            <a:endParaRPr lang="zh-CN" altLang="zh-CN" sz="2000" dirty="0" smtClean="0">
              <a:latin typeface="Cambria" panose="020405030504060302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6866" y="1167825"/>
            <a:ext cx="46950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3200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Improving Performance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05000"/>
            <a:ext cx="7924800" cy="40599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825120" y="3701520"/>
              <a:ext cx="7223760" cy="24991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4680" y="3692520"/>
                <a:ext cx="7243200" cy="251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575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2286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Performance of Mutation Testing</a:t>
            </a:r>
            <a:endParaRPr lang="zh-CN" altLang="zh-CN" sz="2000" dirty="0" smtClean="0">
              <a:latin typeface="Cambria" panose="020405030504060302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2400" y="2360265"/>
            <a:ext cx="4343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If </a:t>
            </a:r>
            <a:r>
              <a:rPr lang="en-US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test cases don’t execute the changed code, </a:t>
            </a:r>
            <a:r>
              <a:rPr lang="en-US" altLang="zh-CN" sz="2800" dirty="0">
                <a:solidFill>
                  <a:srgbClr val="FF0000"/>
                </a:solidFill>
                <a:latin typeface="Cambria" panose="02040503050406030204" pitchFamily="18" charset="0"/>
              </a:rPr>
              <a:t>no way to </a:t>
            </a:r>
            <a:r>
              <a:rPr lang="en-US" altLang="zh-CN" sz="28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kill </a:t>
            </a:r>
            <a:r>
              <a:rPr lang="fr-FR" altLang="zh-CN" sz="28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it</a:t>
            </a:r>
            <a:endParaRPr lang="fr-FR" altLang="zh-CN" sz="2800" dirty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Select </a:t>
            </a:r>
            <a:r>
              <a:rPr lang="en-US" altLang="zh-CN" sz="2800" dirty="0">
                <a:solidFill>
                  <a:srgbClr val="FF0000"/>
                </a:solidFill>
                <a:latin typeface="Cambria" panose="02040503050406030204" pitchFamily="18" charset="0"/>
              </a:rPr>
              <a:t>only</a:t>
            </a:r>
            <a:r>
              <a:rPr lang="en-US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 test cases that </a:t>
            </a:r>
            <a:r>
              <a:rPr lang="en-US" altLang="zh-CN" sz="2800" dirty="0">
                <a:solidFill>
                  <a:srgbClr val="FF0000"/>
                </a:solidFill>
                <a:latin typeface="Cambria" panose="02040503050406030204" pitchFamily="18" charset="0"/>
              </a:rPr>
              <a:t>cover</a:t>
            </a:r>
            <a:r>
              <a:rPr lang="en-US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 the changed code.</a:t>
            </a:r>
          </a:p>
        </p:txBody>
      </p:sp>
      <p:sp>
        <p:nvSpPr>
          <p:cNvPr id="3" name="矩形 2"/>
          <p:cNvSpPr/>
          <p:nvPr/>
        </p:nvSpPr>
        <p:spPr>
          <a:xfrm>
            <a:off x="2201774" y="1219200"/>
            <a:ext cx="51896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3200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Using coverage infomation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885" y="2216586"/>
            <a:ext cx="4727715" cy="35746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/>
              <p14:cNvContentPartPr/>
              <p14:nvPr/>
            </p14:nvContentPartPr>
            <p14:xfrm>
              <a:off x="1425960" y="2010600"/>
              <a:ext cx="7477560" cy="348624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7320" y="2000160"/>
                <a:ext cx="7494120" cy="350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078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2000" y="1295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How to test a website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04800" y="2209800"/>
            <a:ext cx="8458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Easiest way to start is by treating the web site as a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black box</a:t>
            </a:r>
            <a:r>
              <a:rPr lang="en-US" altLang="zh-CN" dirty="0" smtClean="0">
                <a:latin typeface="Cambria" panose="02040503050406030204" pitchFamily="18" charset="0"/>
              </a:rPr>
              <a:t>.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Look at a sample website such as </a:t>
            </a:r>
            <a:r>
              <a:rPr lang="en-US" altLang="zh-CN" dirty="0" smtClean="0">
                <a:latin typeface="Cambria" panose="02040503050406030204" pitchFamily="18" charset="0"/>
                <a:hlinkClick r:id="rId4"/>
              </a:rPr>
              <a:t>www.apple.com</a:t>
            </a:r>
            <a:r>
              <a:rPr lang="en-US" altLang="zh-CN" dirty="0" smtClean="0">
                <a:latin typeface="Cambria" panose="02040503050406030204" pitchFamily="18" charset="0"/>
              </a:rPr>
              <a:t> to get a sense of the scale of such an endeavor.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Treat each page as a state with hyperlinks as state transitions.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733320" y="2856600"/>
              <a:ext cx="7274520" cy="29592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520" y="2848320"/>
                <a:ext cx="7295040" cy="297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59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2286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Performance of Mutation Testing</a:t>
            </a:r>
            <a:endParaRPr lang="zh-CN" altLang="zh-CN" sz="2000" dirty="0" smtClean="0">
              <a:latin typeface="Cambria" panose="020405030504060302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8600" y="1828800"/>
            <a:ext cx="8610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Strong </a:t>
            </a:r>
            <a:r>
              <a:rPr lang="en-US" altLang="zh-CN" sz="2800" b="1" dirty="0">
                <a:solidFill>
                  <a:srgbClr val="132584"/>
                </a:solidFill>
                <a:latin typeface="Cambria" panose="02040503050406030204" pitchFamily="18" charset="0"/>
              </a:rPr>
              <a:t>mutation</a:t>
            </a:r>
            <a:r>
              <a:rPr lang="en-US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: injected states are propagated to </a:t>
            </a:r>
            <a:r>
              <a:rPr lang="en-US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some </a:t>
            </a:r>
            <a:r>
              <a:rPr lang="fr-FR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observable behaviors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Requires </a:t>
            </a:r>
            <a:r>
              <a:rPr lang="en-US" altLang="zh-CN" sz="2800" dirty="0">
                <a:solidFill>
                  <a:srgbClr val="FF0000"/>
                </a:solidFill>
                <a:latin typeface="Cambria" panose="02040503050406030204" pitchFamily="18" charset="0"/>
              </a:rPr>
              <a:t>full execution </a:t>
            </a:r>
            <a:r>
              <a:rPr lang="en-US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of the </a:t>
            </a:r>
            <a:r>
              <a:rPr lang="en-US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mutants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800" b="1" dirty="0" smtClean="0">
              <a:solidFill>
                <a:srgbClr val="132584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Weak mutation</a:t>
            </a:r>
            <a:r>
              <a:rPr lang="en-US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: check only if program state is injected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Inspect </a:t>
            </a:r>
            <a:r>
              <a:rPr lang="en-US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the internal state of the system right at </a:t>
            </a:r>
            <a:r>
              <a:rPr lang="en-US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the subsequence </a:t>
            </a:r>
            <a:r>
              <a:rPr lang="en-US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statement from the changed </a:t>
            </a:r>
            <a:r>
              <a:rPr lang="en-US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No </a:t>
            </a:r>
            <a:r>
              <a:rPr lang="en-US" altLang="zh-CN" sz="2800" dirty="0">
                <a:solidFill>
                  <a:srgbClr val="FF0000"/>
                </a:solidFill>
                <a:latin typeface="Cambria" panose="02040503050406030204" pitchFamily="18" charset="0"/>
              </a:rPr>
              <a:t>need </a:t>
            </a:r>
            <a:r>
              <a:rPr lang="en-US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to fully executed the whole </a:t>
            </a:r>
            <a:r>
              <a:rPr lang="en-US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mutant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Reported </a:t>
            </a:r>
            <a:r>
              <a:rPr lang="en-US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to </a:t>
            </a:r>
            <a:r>
              <a:rPr lang="en-US" altLang="zh-CN" sz="2800" dirty="0">
                <a:solidFill>
                  <a:srgbClr val="FF0000"/>
                </a:solidFill>
                <a:latin typeface="Cambria" panose="02040503050406030204" pitchFamily="18" charset="0"/>
              </a:rPr>
              <a:t>save 50% </a:t>
            </a:r>
            <a:r>
              <a:rPr lang="en-US" altLang="zh-CN" sz="2800" dirty="0">
                <a:solidFill>
                  <a:srgbClr val="132584"/>
                </a:solidFill>
                <a:latin typeface="Cambria" panose="02040503050406030204" pitchFamily="18" charset="0"/>
              </a:rPr>
              <a:t>execution time</a:t>
            </a:r>
          </a:p>
        </p:txBody>
      </p:sp>
      <p:sp>
        <p:nvSpPr>
          <p:cNvPr id="3" name="矩形 2"/>
          <p:cNvSpPr/>
          <p:nvPr/>
        </p:nvSpPr>
        <p:spPr>
          <a:xfrm>
            <a:off x="2667000" y="1167825"/>
            <a:ext cx="41645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3200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Using weak mutation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/>
              <p14:cNvContentPartPr/>
              <p14:nvPr/>
            </p14:nvContentPartPr>
            <p14:xfrm>
              <a:off x="2427480" y="2665080"/>
              <a:ext cx="3102120" cy="27007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2080" y="2658600"/>
                <a:ext cx="3117600" cy="271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719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2286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Performance of Mutation Testing</a:t>
            </a:r>
            <a:endParaRPr lang="zh-CN" altLang="zh-CN" sz="2000" dirty="0" smtClean="0">
              <a:latin typeface="Cambria" panose="020405030504060302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67000" y="1227786"/>
            <a:ext cx="41645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3200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Using weak mutation</a:t>
            </a:r>
            <a:endParaRPr lang="zh-CN" altLang="en-US" sz="32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73547"/>
            <a:ext cx="8077200" cy="43601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397520" y="739080"/>
              <a:ext cx="7057440" cy="53856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4200" y="727920"/>
                <a:ext cx="7073640" cy="540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906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2492375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To be continued…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3600" dirty="0" smtClean="0">
                <a:latin typeface="Cambria" panose="02040503050406030204" pitchFamily="18" charset="0"/>
              </a:rPr>
              <a:t>See you next week</a:t>
            </a:r>
            <a:endParaRPr lang="zh-CN" altLang="en-US" sz="3600" dirty="0" smtClean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006200" y="1017360"/>
              <a:ext cx="2750760" cy="25826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3600" y="1007280"/>
                <a:ext cx="2772720" cy="2600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20070815模板</Template>
  <TotalTime>16832</TotalTime>
  <Words>3793</Words>
  <Application>Microsoft Office PowerPoint</Application>
  <PresentationFormat>全屏显示(4:3)</PresentationFormat>
  <Paragraphs>749</Paragraphs>
  <Slides>92</Slides>
  <Notes>92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92</vt:i4>
      </vt:variant>
    </vt:vector>
  </HeadingPairs>
  <TitlesOfParts>
    <vt:vector size="102" baseType="lpstr">
      <vt:lpstr>ＭＳ Ｐゴシック</vt:lpstr>
      <vt:lpstr>黑体</vt:lpstr>
      <vt:lpstr>华文新魏</vt:lpstr>
      <vt:lpstr>宋体</vt:lpstr>
      <vt:lpstr>Arial</vt:lpstr>
      <vt:lpstr>Cambria</vt:lpstr>
      <vt:lpstr>Garamond</vt:lpstr>
      <vt:lpstr>Times New Roman</vt:lpstr>
      <vt:lpstr>Wingdings</vt:lpstr>
      <vt:lpstr>1_自定义设计方案</vt:lpstr>
      <vt:lpstr>Software Quality Assurance and Testing Technology</vt:lpstr>
      <vt:lpstr>Rules</vt:lpstr>
      <vt:lpstr>Rules</vt:lpstr>
      <vt:lpstr>How</vt:lpstr>
      <vt:lpstr>How</vt:lpstr>
      <vt:lpstr>Review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PowerPoint 演示文稿</vt:lpstr>
      <vt:lpstr>PowerPoint 演示文稿</vt:lpstr>
      <vt:lpstr>PowerPoint 演示文稿</vt:lpstr>
      <vt:lpstr>System Testing</vt:lpstr>
      <vt:lpstr>PowerPoint 演示文稿</vt:lpstr>
      <vt:lpstr>System Testing</vt:lpstr>
      <vt:lpstr>System Testing</vt:lpstr>
      <vt:lpstr>System Testing</vt:lpstr>
      <vt:lpstr>System Testing</vt:lpstr>
      <vt:lpstr>System Testing</vt:lpstr>
      <vt:lpstr>PowerPoint 演示文稿</vt:lpstr>
      <vt:lpstr>System Testing</vt:lpstr>
      <vt:lpstr>PowerPoint 演示文稿</vt:lpstr>
      <vt:lpstr>PowerPoint 演示文稿</vt:lpstr>
      <vt:lpstr>Security Testing</vt:lpstr>
      <vt:lpstr>Security Testing</vt:lpstr>
      <vt:lpstr>Security Testing</vt:lpstr>
      <vt:lpstr>Security Testing</vt:lpstr>
      <vt:lpstr>Security Testing</vt:lpstr>
      <vt:lpstr>Security Testing</vt:lpstr>
      <vt:lpstr>Security Testing</vt:lpstr>
      <vt:lpstr>Security Testing</vt:lpstr>
      <vt:lpstr>Security Testing</vt:lpstr>
      <vt:lpstr>Security Testing</vt:lpstr>
      <vt:lpstr>Security Testing</vt:lpstr>
      <vt:lpstr>Security Testing</vt:lpstr>
      <vt:lpstr>PowerPoint 演示文稿</vt:lpstr>
      <vt:lpstr>PowerPoint 演示文稿</vt:lpstr>
      <vt:lpstr>Security Testing</vt:lpstr>
      <vt:lpstr>Security Testing</vt:lpstr>
      <vt:lpstr>Security Testing</vt:lpstr>
      <vt:lpstr>Security Testing</vt:lpstr>
      <vt:lpstr>Security Testing</vt:lpstr>
      <vt:lpstr>Security Testing</vt:lpstr>
      <vt:lpstr>Security Testing</vt:lpstr>
      <vt:lpstr>Security Testing</vt:lpstr>
      <vt:lpstr>Security Testing</vt:lpstr>
      <vt:lpstr>Security Testing</vt:lpstr>
      <vt:lpstr>Security Testing</vt:lpstr>
      <vt:lpstr>Security Testing</vt:lpstr>
      <vt:lpstr>Security Testing</vt:lpstr>
      <vt:lpstr>Security Testing</vt:lpstr>
      <vt:lpstr>Security Testing</vt:lpstr>
      <vt:lpstr>Mutation Testing</vt:lpstr>
      <vt:lpstr>Mutation Testing</vt:lpstr>
      <vt:lpstr>Mutation Testing</vt:lpstr>
      <vt:lpstr>Mutation Testing</vt:lpstr>
      <vt:lpstr>Mutation Testing</vt:lpstr>
      <vt:lpstr>Mutation Testing</vt:lpstr>
      <vt:lpstr>Mutation Testing</vt:lpstr>
      <vt:lpstr>Mutation Testing</vt:lpstr>
      <vt:lpstr>Mutation Testing</vt:lpstr>
      <vt:lpstr>Mutation Testing</vt:lpstr>
      <vt:lpstr>Mutation Testing</vt:lpstr>
      <vt:lpstr>Mutation Testing</vt:lpstr>
      <vt:lpstr>Mutation Testing</vt:lpstr>
      <vt:lpstr>Mutation Testing</vt:lpstr>
      <vt:lpstr>Mutation Testing</vt:lpstr>
      <vt:lpstr>Mutation Testing</vt:lpstr>
      <vt:lpstr>Mutation Testing</vt:lpstr>
      <vt:lpstr>Mutation Testing</vt:lpstr>
      <vt:lpstr>PowerPoint 演示文稿</vt:lpstr>
      <vt:lpstr>Mutant Score</vt:lpstr>
      <vt:lpstr>Mutation Testing</vt:lpstr>
      <vt:lpstr>Mutation Testing</vt:lpstr>
      <vt:lpstr>Mutation Testing</vt:lpstr>
      <vt:lpstr>Mutation Testing</vt:lpstr>
      <vt:lpstr>Mutation Testing</vt:lpstr>
      <vt:lpstr>PowerPoint 演示文稿</vt:lpstr>
      <vt:lpstr>Mutation Testing</vt:lpstr>
      <vt:lpstr>Performance of Mutation Testing</vt:lpstr>
      <vt:lpstr>Performance of Mutation Testing</vt:lpstr>
      <vt:lpstr>Performance of Mutation Testing</vt:lpstr>
      <vt:lpstr>Performance of Mutation Testing</vt:lpstr>
      <vt:lpstr>Performance of Mutation Testing</vt:lpstr>
      <vt:lpstr>Performance of Mutation Testing</vt:lpstr>
      <vt:lpstr>To be continued… See you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ShoppingCHE</dc:creator>
  <cp:lastModifiedBy>Bjtuchexp</cp:lastModifiedBy>
  <cp:revision>2708</cp:revision>
  <cp:lastPrinted>1601-01-01T00:00:00Z</cp:lastPrinted>
  <dcterms:created xsi:type="dcterms:W3CDTF">1601-01-01T00:00:00Z</dcterms:created>
  <dcterms:modified xsi:type="dcterms:W3CDTF">2022-05-23T04:01:34Z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